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66" r:id="rId5"/>
    <p:sldId id="308" r:id="rId6"/>
    <p:sldId id="309" r:id="rId7"/>
    <p:sldId id="310" r:id="rId8"/>
    <p:sldId id="324" r:id="rId9"/>
    <p:sldId id="325" r:id="rId10"/>
    <p:sldId id="326" r:id="rId11"/>
    <p:sldId id="311" r:id="rId12"/>
    <p:sldId id="313" r:id="rId13"/>
    <p:sldId id="314" r:id="rId14"/>
    <p:sldId id="315" r:id="rId15"/>
    <p:sldId id="323" r:id="rId16"/>
    <p:sldId id="316" r:id="rId17"/>
    <p:sldId id="317" r:id="rId18"/>
    <p:sldId id="318" r:id="rId19"/>
    <p:sldId id="319" r:id="rId20"/>
    <p:sldId id="320" r:id="rId21"/>
    <p:sldId id="322" r:id="rId22"/>
    <p:sldId id="321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461804-B6A0-45C1-8041-C2F207E06AEA}">
          <p14:sldIdLst>
            <p14:sldId id="266"/>
            <p14:sldId id="308"/>
          </p14:sldIdLst>
        </p14:section>
        <p14:section name="Why Event-Based Systems?" id="{76549D05-42C3-4930-899C-B8729E570906}">
          <p14:sldIdLst>
            <p14:sldId id="309"/>
            <p14:sldId id="310"/>
            <p14:sldId id="324"/>
            <p14:sldId id="325"/>
          </p14:sldIdLst>
        </p14:section>
        <p14:section name="System Modeling or System Design?" id="{5007E74C-A512-4EEC-8684-02144519EA90}">
          <p14:sldIdLst>
            <p14:sldId id="326"/>
            <p14:sldId id="311"/>
            <p14:sldId id="313"/>
            <p14:sldId id="314"/>
            <p14:sldId id="315"/>
            <p14:sldId id="323"/>
            <p14:sldId id="316"/>
            <p14:sldId id="317"/>
            <p14:sldId id="318"/>
            <p14:sldId id="319"/>
            <p14:sldId id="320"/>
            <p14:sldId id="322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62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0" dirty="0"/>
            <a:t>Why event-based systems?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pt-BR" noProof="0" dirty="0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pt-BR" noProof="0" dirty="0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0" dirty="0"/>
            <a:t>What is systems modeling?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pt-BR" noProof="0" dirty="0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pt-BR" noProof="0" dirty="0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0" dirty="0"/>
            <a:t>How to model?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pt-BR" noProof="0" dirty="0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pt-BR" noProof="0" dirty="0"/>
        </a:p>
      </dgm:t>
    </dgm:pt>
    <dgm:pt modelId="{D99D2DB3-1436-49D3-BCBF-C7BC72D4F18B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0" dirty="0"/>
            <a:t>System Modeling or System Design? </a:t>
          </a:r>
        </a:p>
      </dgm:t>
    </dgm:pt>
    <dgm:pt modelId="{1A636F90-956D-4E4A-A7EC-567396F1446E}" type="parTrans" cxnId="{D61B60FA-B4D6-4202-AEC6-D99B0899B584}">
      <dgm:prSet/>
      <dgm:spPr/>
      <dgm:t>
        <a:bodyPr/>
        <a:lstStyle/>
        <a:p>
          <a:endParaRPr lang="pt-BR"/>
        </a:p>
      </dgm:t>
    </dgm:pt>
    <dgm:pt modelId="{6093DDD8-BBD4-4101-8629-698571EAA51A}" type="sibTrans" cxnId="{D61B60FA-B4D6-4202-AEC6-D99B0899B584}">
      <dgm:prSet/>
      <dgm:spPr/>
      <dgm:t>
        <a:bodyPr/>
        <a:lstStyle/>
        <a:p>
          <a:endParaRPr lang="pt-BR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nto de interrogação com preenchimento sólido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8F8B8415-2784-49EC-ABE0-301641604D29}" type="pres">
      <dgm:prSet presAssocID="{D99D2DB3-1436-49D3-BCBF-C7BC72D4F18B}" presName="compNode" presStyleCnt="0"/>
      <dgm:spPr/>
    </dgm:pt>
    <dgm:pt modelId="{EFFDDAEC-39FB-4CC4-B02A-7A9904B9E842}" type="pres">
      <dgm:prSet presAssocID="{D99D2DB3-1436-49D3-BCBF-C7BC72D4F18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0A93666-4DA2-4FB4-A81F-F3E351CE71AF}" type="pres">
      <dgm:prSet presAssocID="{D99D2DB3-1436-49D3-BCBF-C7BC72D4F1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 with solid fill"/>
        </a:ext>
      </dgm:extLst>
    </dgm:pt>
    <dgm:pt modelId="{762BE306-0BDA-4F01-94E1-B1F2ECE6F908}" type="pres">
      <dgm:prSet presAssocID="{D99D2DB3-1436-49D3-BCBF-C7BC72D4F18B}" presName="spaceRect" presStyleCnt="0"/>
      <dgm:spPr/>
    </dgm:pt>
    <dgm:pt modelId="{A16CB87A-F92C-4F49-AB03-78873E147445}" type="pres">
      <dgm:prSet presAssocID="{D99D2DB3-1436-49D3-BCBF-C7BC72D4F18B}" presName="textRect" presStyleLbl="revTx" presStyleIdx="1" presStyleCnt="4">
        <dgm:presLayoutVars>
          <dgm:chMax val="1"/>
          <dgm:chPref val="1"/>
        </dgm:presLayoutVars>
      </dgm:prSet>
      <dgm:spPr/>
    </dgm:pt>
    <dgm:pt modelId="{B960FF2D-B8BC-43C5-AE75-EFA5CCC5E64F}" type="pres">
      <dgm:prSet presAssocID="{6093DDD8-BBD4-4101-8629-698571EAA51A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2" presStyleCnt="4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o com preenchimento sólido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2" presStyleCnt="4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3" presStyleCnt="4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crivaninha de Home Office com preenchimento sólido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2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3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C9CF61B7-BBBF-4DDE-AD86-423BD77B11F4}" type="presOf" srcId="{D99D2DB3-1436-49D3-BCBF-C7BC72D4F18B}" destId="{A16CB87A-F92C-4F49-AB03-78873E147445}" srcOrd="0" destOrd="0" presId="urn:microsoft.com/office/officeart/2018/5/layout/IconLeafLabelList"/>
    <dgm:cxn modelId="{D61B60FA-B4D6-4202-AEC6-D99B0899B584}" srcId="{01A66772-F185-4D58-B8BB-E9370D7A7A2B}" destId="{D99D2DB3-1436-49D3-BCBF-C7BC72D4F18B}" srcOrd="1" destOrd="0" parTransId="{1A636F90-956D-4E4A-A7EC-567396F1446E}" sibTransId="{6093DDD8-BBD4-4101-8629-698571EAA51A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3BD9AB7B-DBB1-4E16-968E-4148A2CFF72C}" type="presParOf" srcId="{B6056BFB-47D7-4C5F-BA11-2CB63C56A52D}" destId="{8F8B8415-2784-49EC-ABE0-301641604D29}" srcOrd="2" destOrd="0" presId="urn:microsoft.com/office/officeart/2018/5/layout/IconLeafLabelList"/>
    <dgm:cxn modelId="{E5928846-465D-4238-974A-DD998E117B90}" type="presParOf" srcId="{8F8B8415-2784-49EC-ABE0-301641604D29}" destId="{EFFDDAEC-39FB-4CC4-B02A-7A9904B9E842}" srcOrd="0" destOrd="0" presId="urn:microsoft.com/office/officeart/2018/5/layout/IconLeafLabelList"/>
    <dgm:cxn modelId="{8F38EC71-A3D4-44F0-BEF9-65FF480AE98B}" type="presParOf" srcId="{8F8B8415-2784-49EC-ABE0-301641604D29}" destId="{80A93666-4DA2-4FB4-A81F-F3E351CE71AF}" srcOrd="1" destOrd="0" presId="urn:microsoft.com/office/officeart/2018/5/layout/IconLeafLabelList"/>
    <dgm:cxn modelId="{F656B556-4772-4F99-878B-BD4573757D17}" type="presParOf" srcId="{8F8B8415-2784-49EC-ABE0-301641604D29}" destId="{762BE306-0BDA-4F01-94E1-B1F2ECE6F908}" srcOrd="2" destOrd="0" presId="urn:microsoft.com/office/officeart/2018/5/layout/IconLeafLabelList"/>
    <dgm:cxn modelId="{F22A9897-FF1A-4298-A0CA-6735405D92BC}" type="presParOf" srcId="{8F8B8415-2784-49EC-ABE0-301641604D29}" destId="{A16CB87A-F92C-4F49-AB03-78873E147445}" srcOrd="3" destOrd="0" presId="urn:microsoft.com/office/officeart/2018/5/layout/IconLeafLabelList"/>
    <dgm:cxn modelId="{EB529041-FA58-4D76-BAD8-5AD8A4C58F9F}" type="presParOf" srcId="{B6056BFB-47D7-4C5F-BA11-2CB63C56A52D}" destId="{B960FF2D-B8BC-43C5-AE75-EFA5CCC5E64F}" srcOrd="3" destOrd="0" presId="urn:microsoft.com/office/officeart/2018/5/layout/IconLeafLabelList"/>
    <dgm:cxn modelId="{B0B5B21A-5ADD-4500-9A67-9B26AF543EBA}" type="presParOf" srcId="{B6056BFB-47D7-4C5F-BA11-2CB63C56A52D}" destId="{2F278BF9-E1B2-4A1C-B065-C19A7B904219}" srcOrd="4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5" destOrd="0" presId="urn:microsoft.com/office/officeart/2018/5/layout/IconLeafLabelList"/>
    <dgm:cxn modelId="{75E30F4F-0E76-457B-9D4F-CDE27C2F7F77}" type="presParOf" srcId="{B6056BFB-47D7-4C5F-BA11-2CB63C56A52D}" destId="{BDCD0AC9-D564-4025-AD8A-36664A6CBE31}" srcOrd="6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042D1D-913C-4950-BDDF-C76623D8998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2D4BFB-B69B-40BF-8B44-B22CD2999C1E}">
      <dgm:prSet/>
      <dgm:spPr/>
      <dgm:t>
        <a:bodyPr/>
        <a:lstStyle/>
        <a:p>
          <a:r>
            <a:rPr lang="pt-BR"/>
            <a:t>Cada evento deve ter seu nome e Schema bem definido</a:t>
          </a:r>
          <a:endParaRPr lang="en-US"/>
        </a:p>
      </dgm:t>
    </dgm:pt>
    <dgm:pt modelId="{8563D072-F685-464D-895B-AC9AD965154E}" type="parTrans" cxnId="{44DF54BD-F48B-441E-9966-B6184C1F873B}">
      <dgm:prSet/>
      <dgm:spPr/>
      <dgm:t>
        <a:bodyPr/>
        <a:lstStyle/>
        <a:p>
          <a:endParaRPr lang="en-US"/>
        </a:p>
      </dgm:t>
    </dgm:pt>
    <dgm:pt modelId="{5EB1CF87-09B3-4350-8140-83152D76D3BB}" type="sibTrans" cxnId="{44DF54BD-F48B-441E-9966-B6184C1F873B}">
      <dgm:prSet/>
      <dgm:spPr/>
      <dgm:t>
        <a:bodyPr/>
        <a:lstStyle/>
        <a:p>
          <a:endParaRPr lang="en-US"/>
        </a:p>
      </dgm:t>
    </dgm:pt>
    <dgm:pt modelId="{DCE31C6F-49DF-495C-80D7-4F1826101AAA}">
      <dgm:prSet/>
      <dgm:spPr/>
      <dgm:t>
        <a:bodyPr/>
        <a:lstStyle/>
        <a:p>
          <a:r>
            <a:rPr lang="pt-BR"/>
            <a:t>Times devem conhecer o nome e Schema</a:t>
          </a:r>
          <a:endParaRPr lang="en-US"/>
        </a:p>
      </dgm:t>
    </dgm:pt>
    <dgm:pt modelId="{1D6A51E8-A6F1-4EDF-AC73-9C7107702F3A}" type="parTrans" cxnId="{107B4FF8-6200-47B9-A24C-A7BD66D1C41F}">
      <dgm:prSet/>
      <dgm:spPr/>
      <dgm:t>
        <a:bodyPr/>
        <a:lstStyle/>
        <a:p>
          <a:endParaRPr lang="en-US"/>
        </a:p>
      </dgm:t>
    </dgm:pt>
    <dgm:pt modelId="{BD0EADED-134C-4777-9A9B-E43C488301B2}" type="sibTrans" cxnId="{107B4FF8-6200-47B9-A24C-A7BD66D1C41F}">
      <dgm:prSet/>
      <dgm:spPr/>
      <dgm:t>
        <a:bodyPr/>
        <a:lstStyle/>
        <a:p>
          <a:endParaRPr lang="en-US"/>
        </a:p>
      </dgm:t>
    </dgm:pt>
    <dgm:pt modelId="{8F7B4596-4356-44E7-A873-69994FB6B7C0}">
      <dgm:prSet/>
      <dgm:spPr/>
      <dgm:t>
        <a:bodyPr/>
        <a:lstStyle/>
        <a:p>
          <a:r>
            <a:rPr lang="pt-BR"/>
            <a:t>Nomes devem ser bem descritivos</a:t>
          </a:r>
          <a:endParaRPr lang="en-US"/>
        </a:p>
      </dgm:t>
    </dgm:pt>
    <dgm:pt modelId="{2B368108-2830-4B36-9CA7-060A14F62A09}" type="parTrans" cxnId="{2449F7FA-B9FE-4C53-9822-B0AD87D2DF4A}">
      <dgm:prSet/>
      <dgm:spPr/>
      <dgm:t>
        <a:bodyPr/>
        <a:lstStyle/>
        <a:p>
          <a:endParaRPr lang="en-US"/>
        </a:p>
      </dgm:t>
    </dgm:pt>
    <dgm:pt modelId="{6DB83960-E22B-4A4A-B5BD-DD1DAE2BBCC7}" type="sibTrans" cxnId="{2449F7FA-B9FE-4C53-9822-B0AD87D2DF4A}">
      <dgm:prSet/>
      <dgm:spPr/>
      <dgm:t>
        <a:bodyPr/>
        <a:lstStyle/>
        <a:p>
          <a:endParaRPr lang="en-US"/>
        </a:p>
      </dgm:t>
    </dgm:pt>
    <dgm:pt modelId="{F9A1C19D-97C6-49E7-A58A-CBD9F113DF7F}">
      <dgm:prSet/>
      <dgm:spPr/>
      <dgm:t>
        <a:bodyPr/>
        <a:lstStyle/>
        <a:p>
          <a:r>
            <a:rPr lang="pt-BR"/>
            <a:t>UsuarioCriado</a:t>
          </a:r>
          <a:endParaRPr lang="en-US"/>
        </a:p>
      </dgm:t>
    </dgm:pt>
    <dgm:pt modelId="{9B1E150E-9DC2-40EE-8205-556F557BA4A8}" type="parTrans" cxnId="{87A95995-B9B5-4738-A13A-EC8A7114EA91}">
      <dgm:prSet/>
      <dgm:spPr/>
      <dgm:t>
        <a:bodyPr/>
        <a:lstStyle/>
        <a:p>
          <a:endParaRPr lang="en-US"/>
        </a:p>
      </dgm:t>
    </dgm:pt>
    <dgm:pt modelId="{0AD38752-F0D9-4940-9857-3C188840CCBC}" type="sibTrans" cxnId="{87A95995-B9B5-4738-A13A-EC8A7114EA91}">
      <dgm:prSet/>
      <dgm:spPr/>
      <dgm:t>
        <a:bodyPr/>
        <a:lstStyle/>
        <a:p>
          <a:endParaRPr lang="en-US"/>
        </a:p>
      </dgm:t>
    </dgm:pt>
    <dgm:pt modelId="{2DE6BF15-0490-464D-A54D-243299711B7F}">
      <dgm:prSet/>
      <dgm:spPr/>
      <dgm:t>
        <a:bodyPr/>
        <a:lstStyle/>
        <a:p>
          <a:r>
            <a:rPr lang="pt-BR"/>
            <a:t>UsuarioAlterado</a:t>
          </a:r>
          <a:endParaRPr lang="en-US"/>
        </a:p>
      </dgm:t>
    </dgm:pt>
    <dgm:pt modelId="{E8403283-466F-4A61-AEDD-CF4E76D3DB27}" type="parTrans" cxnId="{AC6DCE01-F173-4494-8846-F2BD946F2CE3}">
      <dgm:prSet/>
      <dgm:spPr/>
      <dgm:t>
        <a:bodyPr/>
        <a:lstStyle/>
        <a:p>
          <a:endParaRPr lang="en-US"/>
        </a:p>
      </dgm:t>
    </dgm:pt>
    <dgm:pt modelId="{77D08801-4E0F-4518-89D5-B212E6A65AAB}" type="sibTrans" cxnId="{AC6DCE01-F173-4494-8846-F2BD946F2CE3}">
      <dgm:prSet/>
      <dgm:spPr/>
      <dgm:t>
        <a:bodyPr/>
        <a:lstStyle/>
        <a:p>
          <a:endParaRPr lang="en-US"/>
        </a:p>
      </dgm:t>
    </dgm:pt>
    <dgm:pt modelId="{4CB7F69B-87A7-4286-AF71-F25F820B8DA9}">
      <dgm:prSet/>
      <dgm:spPr/>
      <dgm:t>
        <a:bodyPr/>
        <a:lstStyle/>
        <a:p>
          <a:r>
            <a:rPr lang="pt-BR"/>
            <a:t>FecharCarrinho</a:t>
          </a:r>
          <a:endParaRPr lang="en-US"/>
        </a:p>
      </dgm:t>
    </dgm:pt>
    <dgm:pt modelId="{76BBC4F7-9792-4A70-ADB6-93C3114D138A}" type="parTrans" cxnId="{18741B98-5EB5-4057-9DC5-E79BB83EEEF2}">
      <dgm:prSet/>
      <dgm:spPr/>
      <dgm:t>
        <a:bodyPr/>
        <a:lstStyle/>
        <a:p>
          <a:endParaRPr lang="en-US"/>
        </a:p>
      </dgm:t>
    </dgm:pt>
    <dgm:pt modelId="{2F4E043D-4B4B-4BD8-B663-0536CDF70F3A}" type="sibTrans" cxnId="{18741B98-5EB5-4057-9DC5-E79BB83EEEF2}">
      <dgm:prSet/>
      <dgm:spPr/>
      <dgm:t>
        <a:bodyPr/>
        <a:lstStyle/>
        <a:p>
          <a:endParaRPr lang="en-US"/>
        </a:p>
      </dgm:t>
    </dgm:pt>
    <dgm:pt modelId="{C92682D9-18BC-465C-9B0B-CD647EE5151E}">
      <dgm:prSet/>
      <dgm:spPr/>
      <dgm:t>
        <a:bodyPr/>
        <a:lstStyle/>
        <a:p>
          <a:r>
            <a:rPr lang="pt-BR"/>
            <a:t>AdicionarProdutor</a:t>
          </a:r>
          <a:endParaRPr lang="en-US"/>
        </a:p>
      </dgm:t>
    </dgm:pt>
    <dgm:pt modelId="{0E0B2A1C-139A-4DF2-BED4-E83807D97F4D}" type="parTrans" cxnId="{F0CC4D80-DAD2-4EF8-8122-3FD1BA0B2140}">
      <dgm:prSet/>
      <dgm:spPr/>
      <dgm:t>
        <a:bodyPr/>
        <a:lstStyle/>
        <a:p>
          <a:endParaRPr lang="en-US"/>
        </a:p>
      </dgm:t>
    </dgm:pt>
    <dgm:pt modelId="{5F19AB07-58CF-4BB3-BE51-260781C69DED}" type="sibTrans" cxnId="{F0CC4D80-DAD2-4EF8-8122-3FD1BA0B2140}">
      <dgm:prSet/>
      <dgm:spPr/>
      <dgm:t>
        <a:bodyPr/>
        <a:lstStyle/>
        <a:p>
          <a:endParaRPr lang="en-US"/>
        </a:p>
      </dgm:t>
    </dgm:pt>
    <dgm:pt modelId="{3B695925-45EF-41D9-8135-DCEBCD0FD33E}" type="pres">
      <dgm:prSet presAssocID="{56042D1D-913C-4950-BDDF-C76623D8998C}" presName="root" presStyleCnt="0">
        <dgm:presLayoutVars>
          <dgm:dir/>
          <dgm:resizeHandles val="exact"/>
        </dgm:presLayoutVars>
      </dgm:prSet>
      <dgm:spPr/>
    </dgm:pt>
    <dgm:pt modelId="{8538D786-0BB3-41E3-875A-DA81E70F43F3}" type="pres">
      <dgm:prSet presAssocID="{272D4BFB-B69B-40BF-8B44-B22CD2999C1E}" presName="compNode" presStyleCnt="0"/>
      <dgm:spPr/>
    </dgm:pt>
    <dgm:pt modelId="{00A0D888-952B-437E-AAFF-817DA8B4B56E}" type="pres">
      <dgm:prSet presAssocID="{272D4BFB-B69B-40BF-8B44-B22CD2999C1E}" presName="bgRect" presStyleLbl="bgShp" presStyleIdx="0" presStyleCnt="3"/>
      <dgm:spPr/>
    </dgm:pt>
    <dgm:pt modelId="{7DD83DC0-2C67-4C88-96EA-2E6E00C099A5}" type="pres">
      <dgm:prSet presAssocID="{272D4BFB-B69B-40BF-8B44-B22CD2999C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9A1FBF26-43AA-4612-B6C0-4EA4FFD19BA6}" type="pres">
      <dgm:prSet presAssocID="{272D4BFB-B69B-40BF-8B44-B22CD2999C1E}" presName="spaceRect" presStyleCnt="0"/>
      <dgm:spPr/>
    </dgm:pt>
    <dgm:pt modelId="{A09F8F71-09F2-4826-83F9-012CADAA53D1}" type="pres">
      <dgm:prSet presAssocID="{272D4BFB-B69B-40BF-8B44-B22CD2999C1E}" presName="parTx" presStyleLbl="revTx" presStyleIdx="0" presStyleCnt="4">
        <dgm:presLayoutVars>
          <dgm:chMax val="0"/>
          <dgm:chPref val="0"/>
        </dgm:presLayoutVars>
      </dgm:prSet>
      <dgm:spPr/>
    </dgm:pt>
    <dgm:pt modelId="{ED7C4B69-F30C-44DC-89EB-83F0486B6419}" type="pres">
      <dgm:prSet presAssocID="{5EB1CF87-09B3-4350-8140-83152D76D3BB}" presName="sibTrans" presStyleCnt="0"/>
      <dgm:spPr/>
    </dgm:pt>
    <dgm:pt modelId="{314CBE67-776B-4BCE-BA77-3E742194566F}" type="pres">
      <dgm:prSet presAssocID="{DCE31C6F-49DF-495C-80D7-4F1826101AAA}" presName="compNode" presStyleCnt="0"/>
      <dgm:spPr/>
    </dgm:pt>
    <dgm:pt modelId="{5D3CA6CE-28BD-4D15-B1FC-98AFABAEA6CE}" type="pres">
      <dgm:prSet presAssocID="{DCE31C6F-49DF-495C-80D7-4F1826101AAA}" presName="bgRect" presStyleLbl="bgShp" presStyleIdx="1" presStyleCnt="3"/>
      <dgm:spPr/>
    </dgm:pt>
    <dgm:pt modelId="{2733B61F-2B2A-49D8-8322-82804C78A9D1}" type="pres">
      <dgm:prSet presAssocID="{DCE31C6F-49DF-495C-80D7-4F1826101A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2EF27E2A-68B6-48D1-AFB7-CCF284E76734}" type="pres">
      <dgm:prSet presAssocID="{DCE31C6F-49DF-495C-80D7-4F1826101AAA}" presName="spaceRect" presStyleCnt="0"/>
      <dgm:spPr/>
    </dgm:pt>
    <dgm:pt modelId="{38C93867-7843-49D6-B7F0-B03B79B4259D}" type="pres">
      <dgm:prSet presAssocID="{DCE31C6F-49DF-495C-80D7-4F1826101AAA}" presName="parTx" presStyleLbl="revTx" presStyleIdx="1" presStyleCnt="4">
        <dgm:presLayoutVars>
          <dgm:chMax val="0"/>
          <dgm:chPref val="0"/>
        </dgm:presLayoutVars>
      </dgm:prSet>
      <dgm:spPr/>
    </dgm:pt>
    <dgm:pt modelId="{40F9C0B1-8D2D-473A-822D-4D0B731ED153}" type="pres">
      <dgm:prSet presAssocID="{BD0EADED-134C-4777-9A9B-E43C488301B2}" presName="sibTrans" presStyleCnt="0"/>
      <dgm:spPr/>
    </dgm:pt>
    <dgm:pt modelId="{DA8962F5-51FD-429F-B12C-8228ADB7833C}" type="pres">
      <dgm:prSet presAssocID="{8F7B4596-4356-44E7-A873-69994FB6B7C0}" presName="compNode" presStyleCnt="0"/>
      <dgm:spPr/>
    </dgm:pt>
    <dgm:pt modelId="{CDB6C179-E484-4EAA-90E8-AD9C6D70DEB6}" type="pres">
      <dgm:prSet presAssocID="{8F7B4596-4356-44E7-A873-69994FB6B7C0}" presName="bgRect" presStyleLbl="bgShp" presStyleIdx="2" presStyleCnt="3"/>
      <dgm:spPr/>
    </dgm:pt>
    <dgm:pt modelId="{333A7F1D-BD3A-456E-A92A-AE11E3CD418C}" type="pres">
      <dgm:prSet presAssocID="{8F7B4596-4356-44E7-A873-69994FB6B7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83A6F780-0253-412B-82C3-A6E3909A24A7}" type="pres">
      <dgm:prSet presAssocID="{8F7B4596-4356-44E7-A873-69994FB6B7C0}" presName="spaceRect" presStyleCnt="0"/>
      <dgm:spPr/>
    </dgm:pt>
    <dgm:pt modelId="{AC4946A9-31E2-4DF8-9ABF-FB9FE42C3B92}" type="pres">
      <dgm:prSet presAssocID="{8F7B4596-4356-44E7-A873-69994FB6B7C0}" presName="parTx" presStyleLbl="revTx" presStyleIdx="2" presStyleCnt="4">
        <dgm:presLayoutVars>
          <dgm:chMax val="0"/>
          <dgm:chPref val="0"/>
        </dgm:presLayoutVars>
      </dgm:prSet>
      <dgm:spPr/>
    </dgm:pt>
    <dgm:pt modelId="{BCD1888F-9082-479E-BAD4-5D2D0A880906}" type="pres">
      <dgm:prSet presAssocID="{8F7B4596-4356-44E7-A873-69994FB6B7C0}" presName="desTx" presStyleLbl="revTx" presStyleIdx="3" presStyleCnt="4">
        <dgm:presLayoutVars/>
      </dgm:prSet>
      <dgm:spPr/>
    </dgm:pt>
  </dgm:ptLst>
  <dgm:cxnLst>
    <dgm:cxn modelId="{AC6DCE01-F173-4494-8846-F2BD946F2CE3}" srcId="{8F7B4596-4356-44E7-A873-69994FB6B7C0}" destId="{2DE6BF15-0490-464D-A54D-243299711B7F}" srcOrd="1" destOrd="0" parTransId="{E8403283-466F-4A61-AEDD-CF4E76D3DB27}" sibTransId="{77D08801-4E0F-4518-89D5-B212E6A65AAB}"/>
    <dgm:cxn modelId="{45E4AC17-C83E-4694-AE3C-09CA16FD0AE0}" type="presOf" srcId="{C92682D9-18BC-465C-9B0B-CD647EE5151E}" destId="{BCD1888F-9082-479E-BAD4-5D2D0A880906}" srcOrd="0" destOrd="3" presId="urn:microsoft.com/office/officeart/2018/2/layout/IconVerticalSolidList"/>
    <dgm:cxn modelId="{75AC6F6F-071A-4882-906D-1C19179BA19B}" type="presOf" srcId="{56042D1D-913C-4950-BDDF-C76623D8998C}" destId="{3B695925-45EF-41D9-8135-DCEBCD0FD33E}" srcOrd="0" destOrd="0" presId="urn:microsoft.com/office/officeart/2018/2/layout/IconVerticalSolidList"/>
    <dgm:cxn modelId="{F0CC4D80-DAD2-4EF8-8122-3FD1BA0B2140}" srcId="{8F7B4596-4356-44E7-A873-69994FB6B7C0}" destId="{C92682D9-18BC-465C-9B0B-CD647EE5151E}" srcOrd="3" destOrd="0" parTransId="{0E0B2A1C-139A-4DF2-BED4-E83807D97F4D}" sibTransId="{5F19AB07-58CF-4BB3-BE51-260781C69DED}"/>
    <dgm:cxn modelId="{DD70FD82-E524-421F-A256-E1ED20C74AC4}" type="presOf" srcId="{272D4BFB-B69B-40BF-8B44-B22CD2999C1E}" destId="{A09F8F71-09F2-4826-83F9-012CADAA53D1}" srcOrd="0" destOrd="0" presId="urn:microsoft.com/office/officeart/2018/2/layout/IconVerticalSolidList"/>
    <dgm:cxn modelId="{87A95995-B9B5-4738-A13A-EC8A7114EA91}" srcId="{8F7B4596-4356-44E7-A873-69994FB6B7C0}" destId="{F9A1C19D-97C6-49E7-A58A-CBD9F113DF7F}" srcOrd="0" destOrd="0" parTransId="{9B1E150E-9DC2-40EE-8205-556F557BA4A8}" sibTransId="{0AD38752-F0D9-4940-9857-3C188840CCBC}"/>
    <dgm:cxn modelId="{BF5B2E97-8F21-4869-821D-69FFAA37116F}" type="presOf" srcId="{2DE6BF15-0490-464D-A54D-243299711B7F}" destId="{BCD1888F-9082-479E-BAD4-5D2D0A880906}" srcOrd="0" destOrd="1" presId="urn:microsoft.com/office/officeart/2018/2/layout/IconVerticalSolidList"/>
    <dgm:cxn modelId="{18741B98-5EB5-4057-9DC5-E79BB83EEEF2}" srcId="{8F7B4596-4356-44E7-A873-69994FB6B7C0}" destId="{4CB7F69B-87A7-4286-AF71-F25F820B8DA9}" srcOrd="2" destOrd="0" parTransId="{76BBC4F7-9792-4A70-ADB6-93C3114D138A}" sibTransId="{2F4E043D-4B4B-4BD8-B663-0536CDF70F3A}"/>
    <dgm:cxn modelId="{CDE2A3B0-6ECB-4672-9F42-8F1097551930}" type="presOf" srcId="{8F7B4596-4356-44E7-A873-69994FB6B7C0}" destId="{AC4946A9-31E2-4DF8-9ABF-FB9FE42C3B92}" srcOrd="0" destOrd="0" presId="urn:microsoft.com/office/officeart/2018/2/layout/IconVerticalSolidList"/>
    <dgm:cxn modelId="{3964D0B6-D47A-4031-8BF9-04F05C1822BD}" type="presOf" srcId="{DCE31C6F-49DF-495C-80D7-4F1826101AAA}" destId="{38C93867-7843-49D6-B7F0-B03B79B4259D}" srcOrd="0" destOrd="0" presId="urn:microsoft.com/office/officeart/2018/2/layout/IconVerticalSolidList"/>
    <dgm:cxn modelId="{44DF54BD-F48B-441E-9966-B6184C1F873B}" srcId="{56042D1D-913C-4950-BDDF-C76623D8998C}" destId="{272D4BFB-B69B-40BF-8B44-B22CD2999C1E}" srcOrd="0" destOrd="0" parTransId="{8563D072-F685-464D-895B-AC9AD965154E}" sibTransId="{5EB1CF87-09B3-4350-8140-83152D76D3BB}"/>
    <dgm:cxn modelId="{551A56E6-2A45-423C-A352-B874F81F2941}" type="presOf" srcId="{4CB7F69B-87A7-4286-AF71-F25F820B8DA9}" destId="{BCD1888F-9082-479E-BAD4-5D2D0A880906}" srcOrd="0" destOrd="2" presId="urn:microsoft.com/office/officeart/2018/2/layout/IconVerticalSolidList"/>
    <dgm:cxn modelId="{9F4216F0-9E71-4273-8D03-27B06533D6BE}" type="presOf" srcId="{F9A1C19D-97C6-49E7-A58A-CBD9F113DF7F}" destId="{BCD1888F-9082-479E-BAD4-5D2D0A880906}" srcOrd="0" destOrd="0" presId="urn:microsoft.com/office/officeart/2018/2/layout/IconVerticalSolidList"/>
    <dgm:cxn modelId="{107B4FF8-6200-47B9-A24C-A7BD66D1C41F}" srcId="{56042D1D-913C-4950-BDDF-C76623D8998C}" destId="{DCE31C6F-49DF-495C-80D7-4F1826101AAA}" srcOrd="1" destOrd="0" parTransId="{1D6A51E8-A6F1-4EDF-AC73-9C7107702F3A}" sibTransId="{BD0EADED-134C-4777-9A9B-E43C488301B2}"/>
    <dgm:cxn modelId="{2449F7FA-B9FE-4C53-9822-B0AD87D2DF4A}" srcId="{56042D1D-913C-4950-BDDF-C76623D8998C}" destId="{8F7B4596-4356-44E7-A873-69994FB6B7C0}" srcOrd="2" destOrd="0" parTransId="{2B368108-2830-4B36-9CA7-060A14F62A09}" sibTransId="{6DB83960-E22B-4A4A-B5BD-DD1DAE2BBCC7}"/>
    <dgm:cxn modelId="{35F116DE-BA4B-4ABC-85E8-7084423C0811}" type="presParOf" srcId="{3B695925-45EF-41D9-8135-DCEBCD0FD33E}" destId="{8538D786-0BB3-41E3-875A-DA81E70F43F3}" srcOrd="0" destOrd="0" presId="urn:microsoft.com/office/officeart/2018/2/layout/IconVerticalSolidList"/>
    <dgm:cxn modelId="{E9256E3B-4537-44FB-9566-5E4AA10F2FC4}" type="presParOf" srcId="{8538D786-0BB3-41E3-875A-DA81E70F43F3}" destId="{00A0D888-952B-437E-AAFF-817DA8B4B56E}" srcOrd="0" destOrd="0" presId="urn:microsoft.com/office/officeart/2018/2/layout/IconVerticalSolidList"/>
    <dgm:cxn modelId="{E754C9CA-696A-40CC-81F6-8DAD092D44F8}" type="presParOf" srcId="{8538D786-0BB3-41E3-875A-DA81E70F43F3}" destId="{7DD83DC0-2C67-4C88-96EA-2E6E00C099A5}" srcOrd="1" destOrd="0" presId="urn:microsoft.com/office/officeart/2018/2/layout/IconVerticalSolidList"/>
    <dgm:cxn modelId="{69ADFB81-CCE6-426D-BCEC-E8EA3772650A}" type="presParOf" srcId="{8538D786-0BB3-41E3-875A-DA81E70F43F3}" destId="{9A1FBF26-43AA-4612-B6C0-4EA4FFD19BA6}" srcOrd="2" destOrd="0" presId="urn:microsoft.com/office/officeart/2018/2/layout/IconVerticalSolidList"/>
    <dgm:cxn modelId="{19738080-3F6A-4670-9293-EA6095E59356}" type="presParOf" srcId="{8538D786-0BB3-41E3-875A-DA81E70F43F3}" destId="{A09F8F71-09F2-4826-83F9-012CADAA53D1}" srcOrd="3" destOrd="0" presId="urn:microsoft.com/office/officeart/2018/2/layout/IconVerticalSolidList"/>
    <dgm:cxn modelId="{423CF78E-FCBB-4441-B5F1-2CDD17E51C4F}" type="presParOf" srcId="{3B695925-45EF-41D9-8135-DCEBCD0FD33E}" destId="{ED7C4B69-F30C-44DC-89EB-83F0486B6419}" srcOrd="1" destOrd="0" presId="urn:microsoft.com/office/officeart/2018/2/layout/IconVerticalSolidList"/>
    <dgm:cxn modelId="{E2B756C9-7787-4919-8F25-2DCCC877FE0E}" type="presParOf" srcId="{3B695925-45EF-41D9-8135-DCEBCD0FD33E}" destId="{314CBE67-776B-4BCE-BA77-3E742194566F}" srcOrd="2" destOrd="0" presId="urn:microsoft.com/office/officeart/2018/2/layout/IconVerticalSolidList"/>
    <dgm:cxn modelId="{265F6793-F2B1-4192-A9FB-972A0CC02FF0}" type="presParOf" srcId="{314CBE67-776B-4BCE-BA77-3E742194566F}" destId="{5D3CA6CE-28BD-4D15-B1FC-98AFABAEA6CE}" srcOrd="0" destOrd="0" presId="urn:microsoft.com/office/officeart/2018/2/layout/IconVerticalSolidList"/>
    <dgm:cxn modelId="{01B786E4-8666-470A-B523-F8A5867FDE62}" type="presParOf" srcId="{314CBE67-776B-4BCE-BA77-3E742194566F}" destId="{2733B61F-2B2A-49D8-8322-82804C78A9D1}" srcOrd="1" destOrd="0" presId="urn:microsoft.com/office/officeart/2018/2/layout/IconVerticalSolidList"/>
    <dgm:cxn modelId="{F51F3DB5-AF2F-447B-980E-F084A8FF033D}" type="presParOf" srcId="{314CBE67-776B-4BCE-BA77-3E742194566F}" destId="{2EF27E2A-68B6-48D1-AFB7-CCF284E76734}" srcOrd="2" destOrd="0" presId="urn:microsoft.com/office/officeart/2018/2/layout/IconVerticalSolidList"/>
    <dgm:cxn modelId="{32B087C1-365D-4AA4-86BA-8405269AD376}" type="presParOf" srcId="{314CBE67-776B-4BCE-BA77-3E742194566F}" destId="{38C93867-7843-49D6-B7F0-B03B79B4259D}" srcOrd="3" destOrd="0" presId="urn:microsoft.com/office/officeart/2018/2/layout/IconVerticalSolidList"/>
    <dgm:cxn modelId="{EF586585-4FB1-4FCB-B5E2-99F2695CAC23}" type="presParOf" srcId="{3B695925-45EF-41D9-8135-DCEBCD0FD33E}" destId="{40F9C0B1-8D2D-473A-822D-4D0B731ED153}" srcOrd="3" destOrd="0" presId="urn:microsoft.com/office/officeart/2018/2/layout/IconVerticalSolidList"/>
    <dgm:cxn modelId="{40CB0A9A-A704-42AE-8D1E-26DF8D199798}" type="presParOf" srcId="{3B695925-45EF-41D9-8135-DCEBCD0FD33E}" destId="{DA8962F5-51FD-429F-B12C-8228ADB7833C}" srcOrd="4" destOrd="0" presId="urn:microsoft.com/office/officeart/2018/2/layout/IconVerticalSolidList"/>
    <dgm:cxn modelId="{962B8FCE-FBEC-4760-BCA0-60989344601E}" type="presParOf" srcId="{DA8962F5-51FD-429F-B12C-8228ADB7833C}" destId="{CDB6C179-E484-4EAA-90E8-AD9C6D70DEB6}" srcOrd="0" destOrd="0" presId="urn:microsoft.com/office/officeart/2018/2/layout/IconVerticalSolidList"/>
    <dgm:cxn modelId="{5AD1124A-8D45-4F6B-B122-5732712B3492}" type="presParOf" srcId="{DA8962F5-51FD-429F-B12C-8228ADB7833C}" destId="{333A7F1D-BD3A-456E-A92A-AE11E3CD418C}" srcOrd="1" destOrd="0" presId="urn:microsoft.com/office/officeart/2018/2/layout/IconVerticalSolidList"/>
    <dgm:cxn modelId="{2C88D115-B9DE-4BF5-B3C5-7EAEFC34B2EE}" type="presParOf" srcId="{DA8962F5-51FD-429F-B12C-8228ADB7833C}" destId="{83A6F780-0253-412B-82C3-A6E3909A24A7}" srcOrd="2" destOrd="0" presId="urn:microsoft.com/office/officeart/2018/2/layout/IconVerticalSolidList"/>
    <dgm:cxn modelId="{C3FDB692-6C70-46F4-9617-67ABAF94D4B4}" type="presParOf" srcId="{DA8962F5-51FD-429F-B12C-8228ADB7833C}" destId="{AC4946A9-31E2-4DF8-9ABF-FB9FE42C3B92}" srcOrd="3" destOrd="0" presId="urn:microsoft.com/office/officeart/2018/2/layout/IconVerticalSolidList"/>
    <dgm:cxn modelId="{52EFD961-5CA4-469F-92BD-B97CF229886B}" type="presParOf" srcId="{DA8962F5-51FD-429F-B12C-8228ADB7833C}" destId="{BCD1888F-9082-479E-BAD4-5D2D0A88090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BFD9B-6DEC-49B3-91DE-ADF455939D3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CA4A16AD-78DA-4464-AE6B-E6731420C7B2}">
      <dgm:prSet/>
      <dgm:spPr/>
      <dgm:t>
        <a:bodyPr/>
        <a:lstStyle/>
        <a:p>
          <a:r>
            <a:rPr lang="pt-BR"/>
            <a:t>Strimzi</a:t>
          </a:r>
        </a:p>
      </dgm:t>
    </dgm:pt>
    <dgm:pt modelId="{4C823895-3AF6-45BC-8C81-1F83464F4C79}" type="parTrans" cxnId="{7BE3B4CE-F33A-49A9-8A1E-5CCBC12440B6}">
      <dgm:prSet/>
      <dgm:spPr/>
      <dgm:t>
        <a:bodyPr/>
        <a:lstStyle/>
        <a:p>
          <a:endParaRPr lang="pt-BR"/>
        </a:p>
      </dgm:t>
    </dgm:pt>
    <dgm:pt modelId="{F170045D-E7CB-41D6-A788-CA29A9BF3AEB}" type="sibTrans" cxnId="{7BE3B4CE-F33A-49A9-8A1E-5CCBC12440B6}">
      <dgm:prSet/>
      <dgm:spPr/>
      <dgm:t>
        <a:bodyPr/>
        <a:lstStyle/>
        <a:p>
          <a:endParaRPr lang="pt-BR"/>
        </a:p>
      </dgm:t>
    </dgm:pt>
    <dgm:pt modelId="{2BF1C508-D212-468C-A9B9-BB5B0FBC33A4}">
      <dgm:prSet/>
      <dgm:spPr/>
      <dgm:t>
        <a:bodyPr/>
        <a:lstStyle/>
        <a:p>
          <a:r>
            <a:rPr lang="pt-BR"/>
            <a:t>Kafka como um Recurso Kubernetes</a:t>
          </a:r>
        </a:p>
      </dgm:t>
    </dgm:pt>
    <dgm:pt modelId="{F34210A8-2A76-467F-B998-28D6347AB4EB}" type="parTrans" cxnId="{C85F8252-52AA-48AF-AF7D-3CA50E44C333}">
      <dgm:prSet/>
      <dgm:spPr/>
      <dgm:t>
        <a:bodyPr/>
        <a:lstStyle/>
        <a:p>
          <a:endParaRPr lang="pt-BR"/>
        </a:p>
      </dgm:t>
    </dgm:pt>
    <dgm:pt modelId="{79B2167C-D083-4A73-A824-BD75FD1BDAC2}" type="sibTrans" cxnId="{C85F8252-52AA-48AF-AF7D-3CA50E44C333}">
      <dgm:prSet/>
      <dgm:spPr/>
      <dgm:t>
        <a:bodyPr/>
        <a:lstStyle/>
        <a:p>
          <a:endParaRPr lang="pt-BR"/>
        </a:p>
      </dgm:t>
    </dgm:pt>
    <dgm:pt modelId="{62BFE7AD-DDB3-425A-9F2C-2E58C5484968}">
      <dgm:prSet/>
      <dgm:spPr/>
      <dgm:t>
        <a:bodyPr/>
        <a:lstStyle/>
        <a:p>
          <a:r>
            <a:rPr lang="pt-BR"/>
            <a:t>AsyncAPI</a:t>
          </a:r>
        </a:p>
      </dgm:t>
    </dgm:pt>
    <dgm:pt modelId="{CDBE1972-2CAE-4D68-AD60-A502C1D9F4EE}" type="parTrans" cxnId="{6F9D6E7D-E79B-4C89-B953-C518943556F2}">
      <dgm:prSet/>
      <dgm:spPr/>
      <dgm:t>
        <a:bodyPr/>
        <a:lstStyle/>
        <a:p>
          <a:endParaRPr lang="pt-BR"/>
        </a:p>
      </dgm:t>
    </dgm:pt>
    <dgm:pt modelId="{723B3D87-A6E6-48AE-B404-62E4BF958347}" type="sibTrans" cxnId="{6F9D6E7D-E79B-4C89-B953-C518943556F2}">
      <dgm:prSet/>
      <dgm:spPr/>
      <dgm:t>
        <a:bodyPr/>
        <a:lstStyle/>
        <a:p>
          <a:endParaRPr lang="pt-BR"/>
        </a:p>
      </dgm:t>
    </dgm:pt>
    <dgm:pt modelId="{5454139E-36B2-4E58-A7EC-C0C65A211356}">
      <dgm:prSet/>
      <dgm:spPr/>
      <dgm:t>
        <a:bodyPr/>
        <a:lstStyle/>
        <a:p>
          <a:r>
            <a:rPr lang="pt-BR"/>
            <a:t>Documentação Event-Driven</a:t>
          </a:r>
        </a:p>
      </dgm:t>
    </dgm:pt>
    <dgm:pt modelId="{AD799F5E-275A-4607-B7BB-9A2F67310AE5}" type="parTrans" cxnId="{2114E44A-7D7F-4689-A40C-53E9DA6D3837}">
      <dgm:prSet/>
      <dgm:spPr/>
      <dgm:t>
        <a:bodyPr/>
        <a:lstStyle/>
        <a:p>
          <a:endParaRPr lang="pt-BR"/>
        </a:p>
      </dgm:t>
    </dgm:pt>
    <dgm:pt modelId="{C8A1DAA3-08C4-4752-8CF2-223EC8068457}" type="sibTrans" cxnId="{2114E44A-7D7F-4689-A40C-53E9DA6D3837}">
      <dgm:prSet/>
      <dgm:spPr/>
      <dgm:t>
        <a:bodyPr/>
        <a:lstStyle/>
        <a:p>
          <a:endParaRPr lang="pt-BR"/>
        </a:p>
      </dgm:t>
    </dgm:pt>
    <dgm:pt modelId="{31B6798D-59E5-4CBA-B64E-D9B210B146BA}">
      <dgm:prSet/>
      <dgm:spPr/>
      <dgm:t>
        <a:bodyPr/>
        <a:lstStyle/>
        <a:p>
          <a:r>
            <a:rPr lang="pt-BR"/>
            <a:t>Kafka</a:t>
          </a:r>
        </a:p>
      </dgm:t>
    </dgm:pt>
    <dgm:pt modelId="{B24DAD0A-D0D5-4B8F-8C4F-F411D5DF9777}" type="parTrans" cxnId="{54F7859B-DD12-4741-9158-A8135F259126}">
      <dgm:prSet/>
      <dgm:spPr/>
      <dgm:t>
        <a:bodyPr/>
        <a:lstStyle/>
        <a:p>
          <a:endParaRPr lang="pt-BR"/>
        </a:p>
      </dgm:t>
    </dgm:pt>
    <dgm:pt modelId="{C3CA0FA6-7D06-4266-9639-0FB976CD0F88}" type="sibTrans" cxnId="{54F7859B-DD12-4741-9158-A8135F259126}">
      <dgm:prSet/>
      <dgm:spPr/>
      <dgm:t>
        <a:bodyPr/>
        <a:lstStyle/>
        <a:p>
          <a:endParaRPr lang="pt-BR"/>
        </a:p>
      </dgm:t>
    </dgm:pt>
    <dgm:pt modelId="{3B73DE42-3B13-40A9-AAE4-B4C250D8F35A}">
      <dgm:prSet/>
      <dgm:spPr/>
      <dgm:t>
        <a:bodyPr/>
        <a:lstStyle/>
        <a:p>
          <a:r>
            <a:rPr lang="pt-BR"/>
            <a:t>Dispensa apresentações</a:t>
          </a:r>
        </a:p>
      </dgm:t>
    </dgm:pt>
    <dgm:pt modelId="{DFC0111A-CA54-4661-8D03-9D4A9F83CBE1}" type="parTrans" cxnId="{C1493D2E-DED1-487D-A9AF-7A8BA0052D50}">
      <dgm:prSet/>
      <dgm:spPr/>
      <dgm:t>
        <a:bodyPr/>
        <a:lstStyle/>
        <a:p>
          <a:endParaRPr lang="pt-BR"/>
        </a:p>
      </dgm:t>
    </dgm:pt>
    <dgm:pt modelId="{28D5FCEA-24CC-4547-9FBE-499242FB3AD6}" type="sibTrans" cxnId="{C1493D2E-DED1-487D-A9AF-7A8BA0052D50}">
      <dgm:prSet/>
      <dgm:spPr/>
      <dgm:t>
        <a:bodyPr/>
        <a:lstStyle/>
        <a:p>
          <a:endParaRPr lang="pt-BR"/>
        </a:p>
      </dgm:t>
    </dgm:pt>
    <dgm:pt modelId="{CEDB7E0A-BCA6-4563-A2EC-B77CAA838DEE}">
      <dgm:prSet/>
      <dgm:spPr/>
      <dgm:t>
        <a:bodyPr/>
        <a:lstStyle/>
        <a:p>
          <a:r>
            <a:rPr lang="pt-BR"/>
            <a:t>Outras ideias?!?!</a:t>
          </a:r>
        </a:p>
      </dgm:t>
    </dgm:pt>
    <dgm:pt modelId="{350FEB96-2083-4AD8-B228-15305C4E7103}" type="parTrans" cxnId="{6A8C9186-3ED9-48B2-9A03-A41828BC7D59}">
      <dgm:prSet/>
      <dgm:spPr/>
      <dgm:t>
        <a:bodyPr/>
        <a:lstStyle/>
        <a:p>
          <a:endParaRPr lang="pt-BR"/>
        </a:p>
      </dgm:t>
    </dgm:pt>
    <dgm:pt modelId="{1B367AE9-77CC-445D-9785-A41F7D6B7B08}" type="sibTrans" cxnId="{6A8C9186-3ED9-48B2-9A03-A41828BC7D59}">
      <dgm:prSet/>
      <dgm:spPr/>
      <dgm:t>
        <a:bodyPr/>
        <a:lstStyle/>
        <a:p>
          <a:endParaRPr lang="pt-BR"/>
        </a:p>
      </dgm:t>
    </dgm:pt>
    <dgm:pt modelId="{D892B124-AF95-43C4-820F-AF3EE36B5448}">
      <dgm:prSet/>
      <dgm:spPr/>
      <dgm:t>
        <a:bodyPr/>
        <a:lstStyle/>
        <a:p>
          <a:r>
            <a:rPr lang="pt-BR"/>
            <a:t>Framework Low-Code</a:t>
          </a:r>
        </a:p>
      </dgm:t>
    </dgm:pt>
    <dgm:pt modelId="{64DC85B0-DEEC-4EE7-9B27-3F7F8AC2DBD9}" type="parTrans" cxnId="{6624092F-D370-4C9C-8053-59F8A30A4EB7}">
      <dgm:prSet/>
      <dgm:spPr/>
      <dgm:t>
        <a:bodyPr/>
        <a:lstStyle/>
        <a:p>
          <a:endParaRPr lang="pt-BR"/>
        </a:p>
      </dgm:t>
    </dgm:pt>
    <dgm:pt modelId="{91FACD8F-C4BF-4DD4-B460-88AC057C1E0B}" type="sibTrans" cxnId="{6624092F-D370-4C9C-8053-59F8A30A4EB7}">
      <dgm:prSet/>
      <dgm:spPr/>
      <dgm:t>
        <a:bodyPr/>
        <a:lstStyle/>
        <a:p>
          <a:endParaRPr lang="pt-BR"/>
        </a:p>
      </dgm:t>
    </dgm:pt>
    <dgm:pt modelId="{6A700697-5B82-4400-97A6-150C53C0E52E}">
      <dgm:prSet/>
      <dgm:spPr/>
      <dgm:t>
        <a:bodyPr/>
        <a:lstStyle/>
        <a:p>
          <a:r>
            <a:rPr lang="pt-BR"/>
            <a:t>Ferramentas de Observabilidade</a:t>
          </a:r>
        </a:p>
      </dgm:t>
    </dgm:pt>
    <dgm:pt modelId="{68779274-F0D1-4E76-AB12-5E95FB2AADD0}" type="parTrans" cxnId="{4F7518CE-F2BF-497D-915C-B58B495E6520}">
      <dgm:prSet/>
      <dgm:spPr/>
      <dgm:t>
        <a:bodyPr/>
        <a:lstStyle/>
        <a:p>
          <a:endParaRPr lang="pt-BR"/>
        </a:p>
      </dgm:t>
    </dgm:pt>
    <dgm:pt modelId="{4D87E5D9-F41F-49CE-B9C3-754B04DD6D34}" type="sibTrans" cxnId="{4F7518CE-F2BF-497D-915C-B58B495E6520}">
      <dgm:prSet/>
      <dgm:spPr/>
      <dgm:t>
        <a:bodyPr/>
        <a:lstStyle/>
        <a:p>
          <a:endParaRPr lang="pt-BR"/>
        </a:p>
      </dgm:t>
    </dgm:pt>
    <dgm:pt modelId="{6C46B9F4-5160-4D98-9833-A375AE706ABB}">
      <dgm:prSet/>
      <dgm:spPr/>
      <dgm:t>
        <a:bodyPr/>
        <a:lstStyle/>
        <a:p>
          <a:r>
            <a:rPr lang="pt-BR"/>
            <a:t>Ferramentas de suporte</a:t>
          </a:r>
        </a:p>
      </dgm:t>
    </dgm:pt>
    <dgm:pt modelId="{F5D674C3-14D0-4257-86F1-7BEEBC8527E4}" type="parTrans" cxnId="{A29A421E-92AE-41EC-A5B5-5FA26D3AB750}">
      <dgm:prSet/>
      <dgm:spPr/>
      <dgm:t>
        <a:bodyPr/>
        <a:lstStyle/>
        <a:p>
          <a:endParaRPr lang="pt-BR"/>
        </a:p>
      </dgm:t>
    </dgm:pt>
    <dgm:pt modelId="{7A145E6D-A54E-48BC-8515-FFEE540DA44A}" type="sibTrans" cxnId="{A29A421E-92AE-41EC-A5B5-5FA26D3AB750}">
      <dgm:prSet/>
      <dgm:spPr/>
      <dgm:t>
        <a:bodyPr/>
        <a:lstStyle/>
        <a:p>
          <a:endParaRPr lang="pt-BR"/>
        </a:p>
      </dgm:t>
    </dgm:pt>
    <dgm:pt modelId="{34E94775-A8E6-4F63-8E2C-A24B527864C0}" type="pres">
      <dgm:prSet presAssocID="{326BFD9B-6DEC-49B3-91DE-ADF455939D30}" presName="Name0" presStyleCnt="0">
        <dgm:presLayoutVars>
          <dgm:dir/>
          <dgm:animLvl val="lvl"/>
          <dgm:resizeHandles val="exact"/>
        </dgm:presLayoutVars>
      </dgm:prSet>
      <dgm:spPr/>
    </dgm:pt>
    <dgm:pt modelId="{67B683CB-F711-4909-B77E-E1CD8D5996CA}" type="pres">
      <dgm:prSet presAssocID="{CA4A16AD-78DA-4464-AE6B-E6731420C7B2}" presName="composite" presStyleCnt="0"/>
      <dgm:spPr/>
    </dgm:pt>
    <dgm:pt modelId="{427299A3-0185-430F-B4AF-13FBB7D494F9}" type="pres">
      <dgm:prSet presAssocID="{CA4A16AD-78DA-4464-AE6B-E6731420C7B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4B27522-723C-435D-B321-967F4CF36F93}" type="pres">
      <dgm:prSet presAssocID="{CA4A16AD-78DA-4464-AE6B-E6731420C7B2}" presName="desTx" presStyleLbl="alignAccFollowNode1" presStyleIdx="0" presStyleCnt="4">
        <dgm:presLayoutVars>
          <dgm:bulletEnabled val="1"/>
        </dgm:presLayoutVars>
      </dgm:prSet>
      <dgm:spPr/>
    </dgm:pt>
    <dgm:pt modelId="{438A04CA-E980-458D-91E9-2E927DD2AE74}" type="pres">
      <dgm:prSet presAssocID="{F170045D-E7CB-41D6-A788-CA29A9BF3AEB}" presName="space" presStyleCnt="0"/>
      <dgm:spPr/>
    </dgm:pt>
    <dgm:pt modelId="{7E1875EB-CDA8-4A02-AB39-FD6096D7C80D}" type="pres">
      <dgm:prSet presAssocID="{62BFE7AD-DDB3-425A-9F2C-2E58C5484968}" presName="composite" presStyleCnt="0"/>
      <dgm:spPr/>
    </dgm:pt>
    <dgm:pt modelId="{BF007CF2-8E45-4F00-831B-2DEEFB6575C7}" type="pres">
      <dgm:prSet presAssocID="{62BFE7AD-DDB3-425A-9F2C-2E58C548496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4077786-1C57-4CD9-9926-A4C31AEF9E9C}" type="pres">
      <dgm:prSet presAssocID="{62BFE7AD-DDB3-425A-9F2C-2E58C5484968}" presName="desTx" presStyleLbl="alignAccFollowNode1" presStyleIdx="1" presStyleCnt="4">
        <dgm:presLayoutVars>
          <dgm:bulletEnabled val="1"/>
        </dgm:presLayoutVars>
      </dgm:prSet>
      <dgm:spPr/>
    </dgm:pt>
    <dgm:pt modelId="{7610A9F4-3BBD-486E-A8EC-C089E5455DBF}" type="pres">
      <dgm:prSet presAssocID="{723B3D87-A6E6-48AE-B404-62E4BF958347}" presName="space" presStyleCnt="0"/>
      <dgm:spPr/>
    </dgm:pt>
    <dgm:pt modelId="{00E7ACD8-4C96-4BF8-BFDB-1D8163855A1B}" type="pres">
      <dgm:prSet presAssocID="{31B6798D-59E5-4CBA-B64E-D9B210B146BA}" presName="composite" presStyleCnt="0"/>
      <dgm:spPr/>
    </dgm:pt>
    <dgm:pt modelId="{D337B10A-C6FE-43BF-9B6A-D197C9043238}" type="pres">
      <dgm:prSet presAssocID="{31B6798D-59E5-4CBA-B64E-D9B210B146B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57ECE2C-218E-49C3-80FF-87B8B390DE70}" type="pres">
      <dgm:prSet presAssocID="{31B6798D-59E5-4CBA-B64E-D9B210B146BA}" presName="desTx" presStyleLbl="alignAccFollowNode1" presStyleIdx="2" presStyleCnt="4">
        <dgm:presLayoutVars>
          <dgm:bulletEnabled val="1"/>
        </dgm:presLayoutVars>
      </dgm:prSet>
      <dgm:spPr/>
    </dgm:pt>
    <dgm:pt modelId="{943A0DAF-3F64-4AA4-90D1-A7E8BBD8C67E}" type="pres">
      <dgm:prSet presAssocID="{C3CA0FA6-7D06-4266-9639-0FB976CD0F88}" presName="space" presStyleCnt="0"/>
      <dgm:spPr/>
    </dgm:pt>
    <dgm:pt modelId="{36716E2A-CCA9-469C-ADE3-E0661644B90F}" type="pres">
      <dgm:prSet presAssocID="{CEDB7E0A-BCA6-4563-A2EC-B77CAA838DEE}" presName="composite" presStyleCnt="0"/>
      <dgm:spPr/>
    </dgm:pt>
    <dgm:pt modelId="{8F3A1FFF-AA37-4814-A7A5-03A5273148C9}" type="pres">
      <dgm:prSet presAssocID="{CEDB7E0A-BCA6-4563-A2EC-B77CAA838DE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FF4FDF6-C2DF-4DEB-95D3-4A260063237D}" type="pres">
      <dgm:prSet presAssocID="{CEDB7E0A-BCA6-4563-A2EC-B77CAA838DE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29A421E-92AE-41EC-A5B5-5FA26D3AB750}" srcId="{CEDB7E0A-BCA6-4563-A2EC-B77CAA838DEE}" destId="{6C46B9F4-5160-4D98-9833-A375AE706ABB}" srcOrd="2" destOrd="0" parTransId="{F5D674C3-14D0-4257-86F1-7BEEBC8527E4}" sibTransId="{7A145E6D-A54E-48BC-8515-FFEE540DA44A}"/>
    <dgm:cxn modelId="{A4FA392C-E504-41B2-9E2C-B455D2117EB9}" type="presOf" srcId="{CA4A16AD-78DA-4464-AE6B-E6731420C7B2}" destId="{427299A3-0185-430F-B4AF-13FBB7D494F9}" srcOrd="0" destOrd="0" presId="urn:microsoft.com/office/officeart/2005/8/layout/hList1"/>
    <dgm:cxn modelId="{C1493D2E-DED1-487D-A9AF-7A8BA0052D50}" srcId="{31B6798D-59E5-4CBA-B64E-D9B210B146BA}" destId="{3B73DE42-3B13-40A9-AAE4-B4C250D8F35A}" srcOrd="0" destOrd="0" parTransId="{DFC0111A-CA54-4661-8D03-9D4A9F83CBE1}" sibTransId="{28D5FCEA-24CC-4547-9FBE-499242FB3AD6}"/>
    <dgm:cxn modelId="{6624092F-D370-4C9C-8053-59F8A30A4EB7}" srcId="{CEDB7E0A-BCA6-4563-A2EC-B77CAA838DEE}" destId="{D892B124-AF95-43C4-820F-AF3EE36B5448}" srcOrd="0" destOrd="0" parTransId="{64DC85B0-DEEC-4EE7-9B27-3F7F8AC2DBD9}" sibTransId="{91FACD8F-C4BF-4DD4-B460-88AC057C1E0B}"/>
    <dgm:cxn modelId="{B9B1E935-08B0-4B6E-BAD3-6998DAA9379F}" type="presOf" srcId="{5454139E-36B2-4E58-A7EC-C0C65A211356}" destId="{64077786-1C57-4CD9-9926-A4C31AEF9E9C}" srcOrd="0" destOrd="0" presId="urn:microsoft.com/office/officeart/2005/8/layout/hList1"/>
    <dgm:cxn modelId="{3406A33D-ACDB-4F23-8C89-E711C065BB6A}" type="presOf" srcId="{31B6798D-59E5-4CBA-B64E-D9B210B146BA}" destId="{D337B10A-C6FE-43BF-9B6A-D197C9043238}" srcOrd="0" destOrd="0" presId="urn:microsoft.com/office/officeart/2005/8/layout/hList1"/>
    <dgm:cxn modelId="{EAB9E45D-D548-4DF6-B805-1B89CB4A8745}" type="presOf" srcId="{6C46B9F4-5160-4D98-9833-A375AE706ABB}" destId="{CFF4FDF6-C2DF-4DEB-95D3-4A260063237D}" srcOrd="0" destOrd="2" presId="urn:microsoft.com/office/officeart/2005/8/layout/hList1"/>
    <dgm:cxn modelId="{44B9CB5E-23D1-4A4D-AD3F-885890DBB9DC}" type="presOf" srcId="{2BF1C508-D212-468C-A9B9-BB5B0FBC33A4}" destId="{74B27522-723C-435D-B321-967F4CF36F93}" srcOrd="0" destOrd="0" presId="urn:microsoft.com/office/officeart/2005/8/layout/hList1"/>
    <dgm:cxn modelId="{2114E44A-7D7F-4689-A40C-53E9DA6D3837}" srcId="{62BFE7AD-DDB3-425A-9F2C-2E58C5484968}" destId="{5454139E-36B2-4E58-A7EC-C0C65A211356}" srcOrd="0" destOrd="0" parTransId="{AD799F5E-275A-4607-B7BB-9A2F67310AE5}" sibTransId="{C8A1DAA3-08C4-4752-8CF2-223EC8068457}"/>
    <dgm:cxn modelId="{664A884E-7452-485A-9D1A-53EA302FC0A5}" type="presOf" srcId="{6A700697-5B82-4400-97A6-150C53C0E52E}" destId="{CFF4FDF6-C2DF-4DEB-95D3-4A260063237D}" srcOrd="0" destOrd="1" presId="urn:microsoft.com/office/officeart/2005/8/layout/hList1"/>
    <dgm:cxn modelId="{C85F8252-52AA-48AF-AF7D-3CA50E44C333}" srcId="{CA4A16AD-78DA-4464-AE6B-E6731420C7B2}" destId="{2BF1C508-D212-468C-A9B9-BB5B0FBC33A4}" srcOrd="0" destOrd="0" parTransId="{F34210A8-2A76-467F-B998-28D6347AB4EB}" sibTransId="{79B2167C-D083-4A73-A824-BD75FD1BDAC2}"/>
    <dgm:cxn modelId="{6F9D6E7D-E79B-4C89-B953-C518943556F2}" srcId="{326BFD9B-6DEC-49B3-91DE-ADF455939D30}" destId="{62BFE7AD-DDB3-425A-9F2C-2E58C5484968}" srcOrd="1" destOrd="0" parTransId="{CDBE1972-2CAE-4D68-AD60-A502C1D9F4EE}" sibTransId="{723B3D87-A6E6-48AE-B404-62E4BF958347}"/>
    <dgm:cxn modelId="{6A8C9186-3ED9-48B2-9A03-A41828BC7D59}" srcId="{326BFD9B-6DEC-49B3-91DE-ADF455939D30}" destId="{CEDB7E0A-BCA6-4563-A2EC-B77CAA838DEE}" srcOrd="3" destOrd="0" parTransId="{350FEB96-2083-4AD8-B228-15305C4E7103}" sibTransId="{1B367AE9-77CC-445D-9785-A41F7D6B7B08}"/>
    <dgm:cxn modelId="{A2AF1F92-7F36-4054-8A80-EDB4550F0067}" type="presOf" srcId="{D892B124-AF95-43C4-820F-AF3EE36B5448}" destId="{CFF4FDF6-C2DF-4DEB-95D3-4A260063237D}" srcOrd="0" destOrd="0" presId="urn:microsoft.com/office/officeart/2005/8/layout/hList1"/>
    <dgm:cxn modelId="{1A11DD95-1CE2-4369-B53E-83955263E9E6}" type="presOf" srcId="{62BFE7AD-DDB3-425A-9F2C-2E58C5484968}" destId="{BF007CF2-8E45-4F00-831B-2DEEFB6575C7}" srcOrd="0" destOrd="0" presId="urn:microsoft.com/office/officeart/2005/8/layout/hList1"/>
    <dgm:cxn modelId="{54F7859B-DD12-4741-9158-A8135F259126}" srcId="{326BFD9B-6DEC-49B3-91DE-ADF455939D30}" destId="{31B6798D-59E5-4CBA-B64E-D9B210B146BA}" srcOrd="2" destOrd="0" parTransId="{B24DAD0A-D0D5-4B8F-8C4F-F411D5DF9777}" sibTransId="{C3CA0FA6-7D06-4266-9639-0FB976CD0F88}"/>
    <dgm:cxn modelId="{4F7518CE-F2BF-497D-915C-B58B495E6520}" srcId="{CEDB7E0A-BCA6-4563-A2EC-B77CAA838DEE}" destId="{6A700697-5B82-4400-97A6-150C53C0E52E}" srcOrd="1" destOrd="0" parTransId="{68779274-F0D1-4E76-AB12-5E95FB2AADD0}" sibTransId="{4D87E5D9-F41F-49CE-B9C3-754B04DD6D34}"/>
    <dgm:cxn modelId="{7BE3B4CE-F33A-49A9-8A1E-5CCBC12440B6}" srcId="{326BFD9B-6DEC-49B3-91DE-ADF455939D30}" destId="{CA4A16AD-78DA-4464-AE6B-E6731420C7B2}" srcOrd="0" destOrd="0" parTransId="{4C823895-3AF6-45BC-8C81-1F83464F4C79}" sibTransId="{F170045D-E7CB-41D6-A788-CA29A9BF3AEB}"/>
    <dgm:cxn modelId="{983035E3-728D-4734-B0CD-DC82F26D534E}" type="presOf" srcId="{326BFD9B-6DEC-49B3-91DE-ADF455939D30}" destId="{34E94775-A8E6-4F63-8E2C-A24B527864C0}" srcOrd="0" destOrd="0" presId="urn:microsoft.com/office/officeart/2005/8/layout/hList1"/>
    <dgm:cxn modelId="{DA1F76ED-2A66-464B-AF58-D79EBA53E234}" type="presOf" srcId="{3B73DE42-3B13-40A9-AAE4-B4C250D8F35A}" destId="{157ECE2C-218E-49C3-80FF-87B8B390DE70}" srcOrd="0" destOrd="0" presId="urn:microsoft.com/office/officeart/2005/8/layout/hList1"/>
    <dgm:cxn modelId="{F4E8BAF5-E0ED-4591-8D60-288CACEB242C}" type="presOf" srcId="{CEDB7E0A-BCA6-4563-A2EC-B77CAA838DEE}" destId="{8F3A1FFF-AA37-4814-A7A5-03A5273148C9}" srcOrd="0" destOrd="0" presId="urn:microsoft.com/office/officeart/2005/8/layout/hList1"/>
    <dgm:cxn modelId="{A7DDCFDE-5968-4418-9F3C-CBC075175F70}" type="presParOf" srcId="{34E94775-A8E6-4F63-8E2C-A24B527864C0}" destId="{67B683CB-F711-4909-B77E-E1CD8D5996CA}" srcOrd="0" destOrd="0" presId="urn:microsoft.com/office/officeart/2005/8/layout/hList1"/>
    <dgm:cxn modelId="{313011DA-1183-4F25-82BF-054BD1A53C9C}" type="presParOf" srcId="{67B683CB-F711-4909-B77E-E1CD8D5996CA}" destId="{427299A3-0185-430F-B4AF-13FBB7D494F9}" srcOrd="0" destOrd="0" presId="urn:microsoft.com/office/officeart/2005/8/layout/hList1"/>
    <dgm:cxn modelId="{D790E0F9-5B0D-4AF1-9A81-5D3BEAE54051}" type="presParOf" srcId="{67B683CB-F711-4909-B77E-E1CD8D5996CA}" destId="{74B27522-723C-435D-B321-967F4CF36F93}" srcOrd="1" destOrd="0" presId="urn:microsoft.com/office/officeart/2005/8/layout/hList1"/>
    <dgm:cxn modelId="{746BD674-179E-4B0C-B622-3E57625F2977}" type="presParOf" srcId="{34E94775-A8E6-4F63-8E2C-A24B527864C0}" destId="{438A04CA-E980-458D-91E9-2E927DD2AE74}" srcOrd="1" destOrd="0" presId="urn:microsoft.com/office/officeart/2005/8/layout/hList1"/>
    <dgm:cxn modelId="{CA0CF0F3-E0FB-42B3-9D88-9FAFC3C972F4}" type="presParOf" srcId="{34E94775-A8E6-4F63-8E2C-A24B527864C0}" destId="{7E1875EB-CDA8-4A02-AB39-FD6096D7C80D}" srcOrd="2" destOrd="0" presId="urn:microsoft.com/office/officeart/2005/8/layout/hList1"/>
    <dgm:cxn modelId="{A79548AB-CF28-4721-B1CE-2D3BCB273637}" type="presParOf" srcId="{7E1875EB-CDA8-4A02-AB39-FD6096D7C80D}" destId="{BF007CF2-8E45-4F00-831B-2DEEFB6575C7}" srcOrd="0" destOrd="0" presId="urn:microsoft.com/office/officeart/2005/8/layout/hList1"/>
    <dgm:cxn modelId="{8796663D-4457-443E-BFE6-764329807D8D}" type="presParOf" srcId="{7E1875EB-CDA8-4A02-AB39-FD6096D7C80D}" destId="{64077786-1C57-4CD9-9926-A4C31AEF9E9C}" srcOrd="1" destOrd="0" presId="urn:microsoft.com/office/officeart/2005/8/layout/hList1"/>
    <dgm:cxn modelId="{EF5C871A-C036-43A1-8C85-CE5E0568DA1F}" type="presParOf" srcId="{34E94775-A8E6-4F63-8E2C-A24B527864C0}" destId="{7610A9F4-3BBD-486E-A8EC-C089E5455DBF}" srcOrd="3" destOrd="0" presId="urn:microsoft.com/office/officeart/2005/8/layout/hList1"/>
    <dgm:cxn modelId="{014C7170-DFF8-4396-B965-B6A3BD31F09E}" type="presParOf" srcId="{34E94775-A8E6-4F63-8E2C-A24B527864C0}" destId="{00E7ACD8-4C96-4BF8-BFDB-1D8163855A1B}" srcOrd="4" destOrd="0" presId="urn:microsoft.com/office/officeart/2005/8/layout/hList1"/>
    <dgm:cxn modelId="{A948CBF9-AB8E-45F1-B802-580EA8629A69}" type="presParOf" srcId="{00E7ACD8-4C96-4BF8-BFDB-1D8163855A1B}" destId="{D337B10A-C6FE-43BF-9B6A-D197C9043238}" srcOrd="0" destOrd="0" presId="urn:microsoft.com/office/officeart/2005/8/layout/hList1"/>
    <dgm:cxn modelId="{9FDF1E16-2AEF-45F4-83BC-F04641F8F115}" type="presParOf" srcId="{00E7ACD8-4C96-4BF8-BFDB-1D8163855A1B}" destId="{157ECE2C-218E-49C3-80FF-87B8B390DE70}" srcOrd="1" destOrd="0" presId="urn:microsoft.com/office/officeart/2005/8/layout/hList1"/>
    <dgm:cxn modelId="{734AD644-E90A-4D07-AD57-588427DA4C42}" type="presParOf" srcId="{34E94775-A8E6-4F63-8E2C-A24B527864C0}" destId="{943A0DAF-3F64-4AA4-90D1-A7E8BBD8C67E}" srcOrd="5" destOrd="0" presId="urn:microsoft.com/office/officeart/2005/8/layout/hList1"/>
    <dgm:cxn modelId="{D556AD29-4D27-4F16-8A02-C7B7AFC04983}" type="presParOf" srcId="{34E94775-A8E6-4F63-8E2C-A24B527864C0}" destId="{36716E2A-CCA9-469C-ADE3-E0661644B90F}" srcOrd="6" destOrd="0" presId="urn:microsoft.com/office/officeart/2005/8/layout/hList1"/>
    <dgm:cxn modelId="{6B446D1A-FA79-46BF-BFDD-C566F4C34FFA}" type="presParOf" srcId="{36716E2A-CCA9-469C-ADE3-E0661644B90F}" destId="{8F3A1FFF-AA37-4814-A7A5-03A5273148C9}" srcOrd="0" destOrd="0" presId="urn:microsoft.com/office/officeart/2005/8/layout/hList1"/>
    <dgm:cxn modelId="{2CB7F097-6A1D-4E49-A600-DA2098696A51}" type="presParOf" srcId="{36716E2A-CCA9-469C-ADE3-E0661644B90F}" destId="{CFF4FDF6-C2DF-4DEB-95D3-4A260063237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noProof="0" dirty="0"/>
            <a:t>Why event-based systems?</a:t>
          </a:r>
        </a:p>
      </dsp:txBody>
      <dsp:txXfrm>
        <a:off x="372805" y="2356270"/>
        <a:ext cx="2058075" cy="720000"/>
      </dsp:txXfrm>
    </dsp:sp>
    <dsp:sp modelId="{EFFDDAEC-39FB-4CC4-B02A-7A9904B9E842}">
      <dsp:nvSpPr>
        <dsp:cNvPr id="0" name=""/>
        <dsp:cNvSpPr/>
      </dsp:nvSpPr>
      <dsp:spPr>
        <a:xfrm>
          <a:off x="3192368" y="709809"/>
          <a:ext cx="1255425" cy="12554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93666-4DA2-4FB4-A81F-F3E351CE71AF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CB87A-F92C-4F49-AB03-78873E147445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noProof="0" dirty="0"/>
            <a:t>System Modeling or System Design? </a:t>
          </a:r>
        </a:p>
      </dsp:txBody>
      <dsp:txXfrm>
        <a:off x="2791043" y="2356270"/>
        <a:ext cx="2058075" cy="720000"/>
      </dsp:txXfrm>
    </dsp:sp>
    <dsp:sp modelId="{543C18BC-1989-44B2-9862-C670C61D3452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noProof="0" dirty="0"/>
            <a:t>What is systems modeling?</a:t>
          </a:r>
        </a:p>
      </dsp:txBody>
      <dsp:txXfrm>
        <a:off x="5209281" y="2356270"/>
        <a:ext cx="2058075" cy="720000"/>
      </dsp:txXfrm>
    </dsp:sp>
    <dsp:sp modelId="{5BDDFF18-9AEC-4E5E-B9AA-33D86F01A63E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noProof="0" dirty="0"/>
            <a:t>How to model?</a:t>
          </a:r>
        </a:p>
      </dsp:txBody>
      <dsp:txXfrm>
        <a:off x="7627519" y="2356270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0D888-952B-437E-AAFF-817DA8B4B56E}">
      <dsp:nvSpPr>
        <dsp:cNvPr id="0" name=""/>
        <dsp:cNvSpPr/>
      </dsp:nvSpPr>
      <dsp:spPr>
        <a:xfrm>
          <a:off x="0" y="646"/>
          <a:ext cx="5928344" cy="15124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83DC0-2C67-4C88-96EA-2E6E00C099A5}">
      <dsp:nvSpPr>
        <dsp:cNvPr id="0" name=""/>
        <dsp:cNvSpPr/>
      </dsp:nvSpPr>
      <dsp:spPr>
        <a:xfrm>
          <a:off x="457506" y="340940"/>
          <a:ext cx="831830" cy="831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F8F71-09F2-4826-83F9-012CADAA53D1}">
      <dsp:nvSpPr>
        <dsp:cNvPr id="0" name=""/>
        <dsp:cNvSpPr/>
      </dsp:nvSpPr>
      <dsp:spPr>
        <a:xfrm>
          <a:off x="1746843" y="646"/>
          <a:ext cx="4181500" cy="1512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64" tIns="160064" rIns="160064" bIns="16006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Cada evento deve ter seu nome e Schema bem definido</a:t>
          </a:r>
          <a:endParaRPr lang="en-US" sz="2500" kern="1200"/>
        </a:p>
      </dsp:txBody>
      <dsp:txXfrm>
        <a:off x="1746843" y="646"/>
        <a:ext cx="4181500" cy="1512418"/>
      </dsp:txXfrm>
    </dsp:sp>
    <dsp:sp modelId="{5D3CA6CE-28BD-4D15-B1FC-98AFABAEA6CE}">
      <dsp:nvSpPr>
        <dsp:cNvPr id="0" name=""/>
        <dsp:cNvSpPr/>
      </dsp:nvSpPr>
      <dsp:spPr>
        <a:xfrm>
          <a:off x="0" y="1891169"/>
          <a:ext cx="5928344" cy="15124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3B61F-2B2A-49D8-8322-82804C78A9D1}">
      <dsp:nvSpPr>
        <dsp:cNvPr id="0" name=""/>
        <dsp:cNvSpPr/>
      </dsp:nvSpPr>
      <dsp:spPr>
        <a:xfrm>
          <a:off x="457506" y="2231463"/>
          <a:ext cx="831830" cy="831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93867-7843-49D6-B7F0-B03B79B4259D}">
      <dsp:nvSpPr>
        <dsp:cNvPr id="0" name=""/>
        <dsp:cNvSpPr/>
      </dsp:nvSpPr>
      <dsp:spPr>
        <a:xfrm>
          <a:off x="1746843" y="1891169"/>
          <a:ext cx="4181500" cy="1512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64" tIns="160064" rIns="160064" bIns="16006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Times devem conhecer o nome e Schema</a:t>
          </a:r>
          <a:endParaRPr lang="en-US" sz="2500" kern="1200"/>
        </a:p>
      </dsp:txBody>
      <dsp:txXfrm>
        <a:off x="1746843" y="1891169"/>
        <a:ext cx="4181500" cy="1512418"/>
      </dsp:txXfrm>
    </dsp:sp>
    <dsp:sp modelId="{CDB6C179-E484-4EAA-90E8-AD9C6D70DEB6}">
      <dsp:nvSpPr>
        <dsp:cNvPr id="0" name=""/>
        <dsp:cNvSpPr/>
      </dsp:nvSpPr>
      <dsp:spPr>
        <a:xfrm>
          <a:off x="0" y="3781692"/>
          <a:ext cx="5928344" cy="15124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A7F1D-BD3A-456E-A92A-AE11E3CD418C}">
      <dsp:nvSpPr>
        <dsp:cNvPr id="0" name=""/>
        <dsp:cNvSpPr/>
      </dsp:nvSpPr>
      <dsp:spPr>
        <a:xfrm>
          <a:off x="457506" y="4121986"/>
          <a:ext cx="831830" cy="831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946A9-31E2-4DF8-9ABF-FB9FE42C3B92}">
      <dsp:nvSpPr>
        <dsp:cNvPr id="0" name=""/>
        <dsp:cNvSpPr/>
      </dsp:nvSpPr>
      <dsp:spPr>
        <a:xfrm>
          <a:off x="1746843" y="3781692"/>
          <a:ext cx="2667754" cy="1512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64" tIns="160064" rIns="160064" bIns="16006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Nomes devem ser bem descritivos</a:t>
          </a:r>
          <a:endParaRPr lang="en-US" sz="2500" kern="1200"/>
        </a:p>
      </dsp:txBody>
      <dsp:txXfrm>
        <a:off x="1746843" y="3781692"/>
        <a:ext cx="2667754" cy="1512418"/>
      </dsp:txXfrm>
    </dsp:sp>
    <dsp:sp modelId="{BCD1888F-9082-479E-BAD4-5D2D0A880906}">
      <dsp:nvSpPr>
        <dsp:cNvPr id="0" name=""/>
        <dsp:cNvSpPr/>
      </dsp:nvSpPr>
      <dsp:spPr>
        <a:xfrm>
          <a:off x="4414598" y="3781692"/>
          <a:ext cx="1513745" cy="1512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64" tIns="160064" rIns="160064" bIns="16006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UsuarioCriado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UsuarioAlterado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FecharCarrinho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AdicionarProdutor</a:t>
          </a:r>
          <a:endParaRPr lang="en-US" sz="1100" kern="1200"/>
        </a:p>
      </dsp:txBody>
      <dsp:txXfrm>
        <a:off x="4414598" y="3781692"/>
        <a:ext cx="1513745" cy="1512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299A3-0185-430F-B4AF-13FBB7D494F9}">
      <dsp:nvSpPr>
        <dsp:cNvPr id="0" name=""/>
        <dsp:cNvSpPr/>
      </dsp:nvSpPr>
      <dsp:spPr>
        <a:xfrm>
          <a:off x="3781" y="496440"/>
          <a:ext cx="2273944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Strimzi</a:t>
          </a:r>
        </a:p>
      </dsp:txBody>
      <dsp:txXfrm>
        <a:off x="3781" y="496440"/>
        <a:ext cx="2273944" cy="633600"/>
      </dsp:txXfrm>
    </dsp:sp>
    <dsp:sp modelId="{74B27522-723C-435D-B321-967F4CF36F93}">
      <dsp:nvSpPr>
        <dsp:cNvPr id="0" name=""/>
        <dsp:cNvSpPr/>
      </dsp:nvSpPr>
      <dsp:spPr>
        <a:xfrm>
          <a:off x="3781" y="1130040"/>
          <a:ext cx="2273944" cy="21344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/>
            <a:t>Kafka como um Recurso Kubernetes</a:t>
          </a:r>
        </a:p>
      </dsp:txBody>
      <dsp:txXfrm>
        <a:off x="3781" y="1130040"/>
        <a:ext cx="2273944" cy="2134409"/>
      </dsp:txXfrm>
    </dsp:sp>
    <dsp:sp modelId="{BF007CF2-8E45-4F00-831B-2DEEFB6575C7}">
      <dsp:nvSpPr>
        <dsp:cNvPr id="0" name=""/>
        <dsp:cNvSpPr/>
      </dsp:nvSpPr>
      <dsp:spPr>
        <a:xfrm>
          <a:off x="2596078" y="496440"/>
          <a:ext cx="2273944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AsyncAPI</a:t>
          </a:r>
        </a:p>
      </dsp:txBody>
      <dsp:txXfrm>
        <a:off x="2596078" y="496440"/>
        <a:ext cx="2273944" cy="633600"/>
      </dsp:txXfrm>
    </dsp:sp>
    <dsp:sp modelId="{64077786-1C57-4CD9-9926-A4C31AEF9E9C}">
      <dsp:nvSpPr>
        <dsp:cNvPr id="0" name=""/>
        <dsp:cNvSpPr/>
      </dsp:nvSpPr>
      <dsp:spPr>
        <a:xfrm>
          <a:off x="2596078" y="1130040"/>
          <a:ext cx="2273944" cy="21344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/>
            <a:t>Documentação Event-Driven</a:t>
          </a:r>
        </a:p>
      </dsp:txBody>
      <dsp:txXfrm>
        <a:off x="2596078" y="1130040"/>
        <a:ext cx="2273944" cy="2134409"/>
      </dsp:txXfrm>
    </dsp:sp>
    <dsp:sp modelId="{D337B10A-C6FE-43BF-9B6A-D197C9043238}">
      <dsp:nvSpPr>
        <dsp:cNvPr id="0" name=""/>
        <dsp:cNvSpPr/>
      </dsp:nvSpPr>
      <dsp:spPr>
        <a:xfrm>
          <a:off x="5188376" y="496440"/>
          <a:ext cx="2273944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Kafka</a:t>
          </a:r>
        </a:p>
      </dsp:txBody>
      <dsp:txXfrm>
        <a:off x="5188376" y="496440"/>
        <a:ext cx="2273944" cy="633600"/>
      </dsp:txXfrm>
    </dsp:sp>
    <dsp:sp modelId="{157ECE2C-218E-49C3-80FF-87B8B390DE70}">
      <dsp:nvSpPr>
        <dsp:cNvPr id="0" name=""/>
        <dsp:cNvSpPr/>
      </dsp:nvSpPr>
      <dsp:spPr>
        <a:xfrm>
          <a:off x="5188376" y="1130040"/>
          <a:ext cx="2273944" cy="21344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/>
            <a:t>Dispensa apresentações</a:t>
          </a:r>
        </a:p>
      </dsp:txBody>
      <dsp:txXfrm>
        <a:off x="5188376" y="1130040"/>
        <a:ext cx="2273944" cy="2134409"/>
      </dsp:txXfrm>
    </dsp:sp>
    <dsp:sp modelId="{8F3A1FFF-AA37-4814-A7A5-03A5273148C9}">
      <dsp:nvSpPr>
        <dsp:cNvPr id="0" name=""/>
        <dsp:cNvSpPr/>
      </dsp:nvSpPr>
      <dsp:spPr>
        <a:xfrm>
          <a:off x="7780673" y="496440"/>
          <a:ext cx="2273944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Outras ideias?!?!</a:t>
          </a:r>
        </a:p>
      </dsp:txBody>
      <dsp:txXfrm>
        <a:off x="7780673" y="496440"/>
        <a:ext cx="2273944" cy="633600"/>
      </dsp:txXfrm>
    </dsp:sp>
    <dsp:sp modelId="{CFF4FDF6-C2DF-4DEB-95D3-4A260063237D}">
      <dsp:nvSpPr>
        <dsp:cNvPr id="0" name=""/>
        <dsp:cNvSpPr/>
      </dsp:nvSpPr>
      <dsp:spPr>
        <a:xfrm>
          <a:off x="7780673" y="1130040"/>
          <a:ext cx="2273944" cy="21344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/>
            <a:t>Framework Low-Code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/>
            <a:t>Ferramentas de Observabilidade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/>
            <a:t>Ferramentas de suporte</a:t>
          </a:r>
        </a:p>
      </dsp:txBody>
      <dsp:txXfrm>
        <a:off x="7780673" y="1130040"/>
        <a:ext cx="2273944" cy="2134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Lista de Rótulos de Folha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B5646-C504-47F2-9443-70316A3DF706}" type="datetimeFigureOut">
              <a:rPr lang="pt-BR" smtClean="0"/>
              <a:t>16/04/2024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84F96-8EB6-426A-9D4F-EFFB8497D42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9040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08BB-2991-4CD2-87EC-C937A3D677CF}" type="datetimeFigureOut">
              <a:rPr lang="pt-BR" noProof="0" smtClean="0"/>
              <a:t>16/04/2024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1B43E-7BEB-4A6E-923F-A85422EFDE1E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4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81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18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68F44-0190-452C-99F4-9D45B43E835D}" type="datetime1">
              <a:rPr lang="pt-BR" noProof="0" smtClean="0"/>
              <a:t>16/04/2024</a:t>
            </a:fld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3975B14-4459-3CF1-22F4-3A3B2FE58856}"/>
              </a:ext>
            </a:extLst>
          </p:cNvPr>
          <p:cNvSpPr/>
          <p:nvPr userDrawn="1"/>
        </p:nvSpPr>
        <p:spPr>
          <a:xfrm>
            <a:off x="3176" y="6500530"/>
            <a:ext cx="12188824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687C889-69C8-7266-D305-31C51278ABE3}"/>
              </a:ext>
            </a:extLst>
          </p:cNvPr>
          <p:cNvSpPr/>
          <p:nvPr userDrawn="1"/>
        </p:nvSpPr>
        <p:spPr>
          <a:xfrm>
            <a:off x="3176" y="6500530"/>
            <a:ext cx="12188824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8883259E-0F1E-21C6-116A-382A7FF49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BB372D1-EFB9-3CA1-C1F3-8B5C86A0CD34}"/>
              </a:ext>
            </a:extLst>
          </p:cNvPr>
          <p:cNvSpPr txBox="1"/>
          <p:nvPr userDrawn="1"/>
        </p:nvSpPr>
        <p:spPr>
          <a:xfrm>
            <a:off x="0" y="648866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2024 – Victor Osório (@vepo)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BA64EF-F5C2-4B94-BDA4-C1E672592B7D}" type="datetime1">
              <a:rPr lang="pt-BR" noProof="0" smtClean="0"/>
              <a:t>16/04/2024</a:t>
            </a:fld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7B5363-FC9C-403B-8B02-7E3727244E3E}" type="datetime1">
              <a:rPr lang="pt-BR" noProof="0" smtClean="0"/>
              <a:t>16/04/2024</a:t>
            </a:fld>
            <a:endParaRPr lang="pt-BR" noProof="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B2AEEF7-D94B-9263-718E-CFD4157B9784}"/>
              </a:ext>
            </a:extLst>
          </p:cNvPr>
          <p:cNvSpPr/>
          <p:nvPr userDrawn="1"/>
        </p:nvSpPr>
        <p:spPr>
          <a:xfrm>
            <a:off x="3176" y="6500530"/>
            <a:ext cx="12188824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AD98C8AE-70AD-2CB1-F42E-B227A0244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BEA2EEB-3322-740C-A124-28FA2FCE95EC}"/>
              </a:ext>
            </a:extLst>
          </p:cNvPr>
          <p:cNvSpPr txBox="1"/>
          <p:nvPr userDrawn="1"/>
        </p:nvSpPr>
        <p:spPr>
          <a:xfrm>
            <a:off x="0" y="648866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2024 – Victor Osório (@vepo)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65507B-DF23-4EA0-A509-730DBF44FE8C}" type="datetime1">
              <a:rPr lang="pt-BR" noProof="0" smtClean="0"/>
              <a:t>16/04/2024</a:t>
            </a:fld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073A11-3E1D-401F-8598-3F7D904002D3}" type="datetime1">
              <a:rPr lang="pt-BR" noProof="0" smtClean="0"/>
              <a:t>16/04/2024</a:t>
            </a:fld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E9C50E-F1CC-4AF0-9D96-24628ACA06B8}" type="datetime1">
              <a:rPr lang="pt-BR" noProof="0" smtClean="0"/>
              <a:t>16/04/2024</a:t>
            </a:fld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5573D3-9E31-4B9D-A40F-845A455B2047}" type="datetime1">
              <a:rPr lang="pt-BR" noProof="0" smtClean="0"/>
              <a:t>16/04/2024</a:t>
            </a:fld>
            <a:endParaRPr lang="pt-BR" noProof="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6742395-F38E-6AA8-F4F5-D3C313D9C1E8}"/>
              </a:ext>
            </a:extLst>
          </p:cNvPr>
          <p:cNvSpPr/>
          <p:nvPr userDrawn="1"/>
        </p:nvSpPr>
        <p:spPr>
          <a:xfrm>
            <a:off x="3176" y="6500530"/>
            <a:ext cx="12188824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o Número do Slide 5">
            <a:extLst>
              <a:ext uri="{FF2B5EF4-FFF2-40B4-BE49-F238E27FC236}">
                <a16:creationId xmlns:a16="http://schemas.microsoft.com/office/drawing/2014/main" id="{09C568D3-29F3-AC6A-5A1D-E75B88B5B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DA16793-D03C-2B96-E194-0F0CF5FACAA6}"/>
              </a:ext>
            </a:extLst>
          </p:cNvPr>
          <p:cNvSpPr txBox="1"/>
          <p:nvPr userDrawn="1"/>
        </p:nvSpPr>
        <p:spPr>
          <a:xfrm>
            <a:off x="0" y="648866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2024 – Victor Osório (@vepo)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50B5960-E2C2-818C-6162-48EC7CFB28AA}"/>
              </a:ext>
            </a:extLst>
          </p:cNvPr>
          <p:cNvSpPr/>
          <p:nvPr userDrawn="1"/>
        </p:nvSpPr>
        <p:spPr>
          <a:xfrm>
            <a:off x="3176" y="6500530"/>
            <a:ext cx="12188824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D3A65501-A171-2CAB-7185-4D96BA9D9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5E4D373-4E4C-1ACE-B1E7-70AFA629FFA9}"/>
              </a:ext>
            </a:extLst>
          </p:cNvPr>
          <p:cNvSpPr txBox="1"/>
          <p:nvPr userDrawn="1"/>
        </p:nvSpPr>
        <p:spPr>
          <a:xfrm>
            <a:off x="0" y="648866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2024 – Victor Osório (@vepo)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5DF830C-0D4A-4406-A436-C9B2F71590BD}" type="datetime1">
              <a:rPr lang="pt-BR" noProof="0" smtClean="0"/>
              <a:t>16/04/2024</a:t>
            </a:fld>
            <a:endParaRPr lang="pt-BR" noProof="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F5F832D-D256-6D01-0C6A-455C57F93B0A}"/>
              </a:ext>
            </a:extLst>
          </p:cNvPr>
          <p:cNvSpPr/>
          <p:nvPr userDrawn="1"/>
        </p:nvSpPr>
        <p:spPr>
          <a:xfrm>
            <a:off x="3176" y="6500530"/>
            <a:ext cx="12188824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AD42463A-1B68-7AD3-27E4-3EBEEA444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520240-AF0B-8473-1B7D-748D5D27BC3F}"/>
              </a:ext>
            </a:extLst>
          </p:cNvPr>
          <p:cNvSpPr txBox="1"/>
          <p:nvPr userDrawn="1"/>
        </p:nvSpPr>
        <p:spPr>
          <a:xfrm>
            <a:off x="0" y="648866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2024 – Victor Osório (@vepo)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503056" y="38836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D04C2D9-8B52-4B8C-9620-7C67A84A7037}" type="datetime1">
              <a:rPr lang="pt-BR" smtClean="0"/>
              <a:pPr/>
              <a:t>16/04/2024</a:t>
            </a:fld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21421462-FAD6-AB32-CF17-9780218F6C44}"/>
              </a:ext>
            </a:extLst>
          </p:cNvPr>
          <p:cNvSpPr/>
          <p:nvPr userDrawn="1"/>
        </p:nvSpPr>
        <p:spPr>
          <a:xfrm>
            <a:off x="3176" y="6500530"/>
            <a:ext cx="12188824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80D117CA-A478-C34E-CE33-B08426B8DE29}"/>
              </a:ext>
            </a:extLst>
          </p:cNvPr>
          <p:cNvSpPr txBox="1"/>
          <p:nvPr userDrawn="1"/>
        </p:nvSpPr>
        <p:spPr>
          <a:xfrm>
            <a:off x="0" y="648866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2024 – Victor Osório (@vepo)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tângulo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 rtlCol="0">
            <a:normAutofit/>
          </a:bodyPr>
          <a:lstStyle/>
          <a:p>
            <a:r>
              <a:rPr lang="pt-BR" sz="6700" dirty="0"/>
              <a:t>Event-based Systems Modeling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Victor Osório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9E621B1-B515-8A73-7F33-CC86B8A359E6}"/>
              </a:ext>
            </a:extLst>
          </p:cNvPr>
          <p:cNvSpPr/>
          <p:nvPr/>
        </p:nvSpPr>
        <p:spPr>
          <a:xfrm>
            <a:off x="3176" y="6500530"/>
            <a:ext cx="12188824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spaço Reservado para o Número do Slide 5">
            <a:extLst>
              <a:ext uri="{FF2B5EF4-FFF2-40B4-BE49-F238E27FC236}">
                <a16:creationId xmlns:a16="http://schemas.microsoft.com/office/drawing/2014/main" id="{10152640-5CE2-91D3-1872-F3798B84E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1</a:t>
            </a:fld>
            <a:endParaRPr lang="pt-BR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83B78EC-9A54-4131-24B8-0A340E3ABC75}"/>
              </a:ext>
            </a:extLst>
          </p:cNvPr>
          <p:cNvSpPr txBox="1"/>
          <p:nvPr/>
        </p:nvSpPr>
        <p:spPr>
          <a:xfrm>
            <a:off x="0" y="648866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2024 – Victor Osório (@vepo)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A5404-1857-FB31-819E-379ABC32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Como modelar?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41E062-822F-558C-B054-F47DFB9F52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Definir forma de comunicação</a:t>
            </a:r>
          </a:p>
          <a:p>
            <a:pPr lvl="1"/>
            <a:r>
              <a:rPr lang="pt-BR" dirty="0"/>
              <a:t>Tudo assíncrono?</a:t>
            </a:r>
          </a:p>
          <a:p>
            <a:pPr lvl="1"/>
            <a:r>
              <a:rPr lang="pt-BR" dirty="0"/>
              <a:t>Serviços podem se comunicar?</a:t>
            </a:r>
          </a:p>
          <a:p>
            <a:r>
              <a:rPr lang="pt-BR" dirty="0"/>
              <a:t>Definir processos assíncronos</a:t>
            </a:r>
          </a:p>
          <a:p>
            <a:r>
              <a:rPr lang="pt-BR" dirty="0"/>
              <a:t>Definir tipos de eventos</a:t>
            </a:r>
          </a:p>
          <a:p>
            <a:r>
              <a:rPr lang="pt-BR" dirty="0"/>
              <a:t>Definir como armazenar o </a:t>
            </a:r>
            <a:r>
              <a:rPr lang="pt-BR" dirty="0" err="1"/>
              <a:t>Schema</a:t>
            </a:r>
            <a:endParaRPr lang="pt-BR" dirty="0"/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FDBC6176-69EF-D0FD-85D2-513446D7F0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1981" y="2120900"/>
            <a:ext cx="3748088" cy="3748088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41CFFC1-EA91-5F8B-3902-19C80E3DE60C}"/>
              </a:ext>
            </a:extLst>
          </p:cNvPr>
          <p:cNvSpPr txBox="1"/>
          <p:nvPr/>
        </p:nvSpPr>
        <p:spPr>
          <a:xfrm>
            <a:off x="6303120" y="5868988"/>
            <a:ext cx="50658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Fonte: https://excalidraw.com/#json=C-2Y-XiKX4v6n4kYYjNwt,tyVlNuEWGuYnrLX3ltaNzA</a:t>
            </a:r>
          </a:p>
        </p:txBody>
      </p:sp>
    </p:spTree>
    <p:extLst>
      <p:ext uri="{BB962C8B-B14F-4D97-AF65-F5344CB8AC3E}">
        <p14:creationId xmlns:p14="http://schemas.microsoft.com/office/powerpoint/2010/main" val="4147154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51C7C-3033-C1E1-C357-20EB4090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Definir a forma de comunicação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70814B2-A492-8C5D-7008-A934C1A61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API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35818A6-C8A4-8278-2587-B2395A9562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err="1"/>
              <a:t>Request</a:t>
            </a:r>
            <a:r>
              <a:rPr lang="pt-BR" dirty="0"/>
              <a:t>/Response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9250A86-9399-29B7-0C8B-E4A14AB68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Event-driven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84AFFF0-B214-3E86-B514-A565F5AF28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 err="1"/>
              <a:t>Publish</a:t>
            </a:r>
            <a:r>
              <a:rPr lang="pt-BR" dirty="0"/>
              <a:t>/</a:t>
            </a:r>
            <a:r>
              <a:rPr lang="pt-BR" dirty="0" err="1"/>
              <a:t>Subscribe</a:t>
            </a:r>
            <a:endParaRPr lang="pt-BR" dirty="0"/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B9E9291-8791-DF21-EAD1-86155D78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04" y="3469302"/>
            <a:ext cx="4357687" cy="233428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B47B23-D7E2-80AA-3AD7-E723F34D750E}"/>
              </a:ext>
            </a:extLst>
          </p:cNvPr>
          <p:cNvSpPr txBox="1"/>
          <p:nvPr/>
        </p:nvSpPr>
        <p:spPr>
          <a:xfrm>
            <a:off x="798481" y="5803582"/>
            <a:ext cx="5237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Fonte: https://excalidraw.com/#json=ow3--huoerWpG0Wy2obTp,p5x9e7UKIlwpvdIeOhqo9Q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5C4F9A-44A6-B1C3-8592-66DEC9485766}"/>
              </a:ext>
            </a:extLst>
          </p:cNvPr>
          <p:cNvSpPr txBox="1"/>
          <p:nvPr/>
        </p:nvSpPr>
        <p:spPr>
          <a:xfrm>
            <a:off x="6575367" y="5803582"/>
            <a:ext cx="4908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Fonte: https://excalidraw.com/#json=r7zJIF0mUqulL9d9Ihlqy,nlv03gFK-TUCUjfblDlatQ</a:t>
            </a:r>
          </a:p>
        </p:txBody>
      </p:sp>
      <p:pic>
        <p:nvPicPr>
          <p:cNvPr id="16" name="Imagem 15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81D61F06-C42F-828F-6AA2-79F1C772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32" y="3554891"/>
            <a:ext cx="5241932" cy="21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1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51C7C-3033-C1E1-C357-20EB4090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Definir a forma de comunicação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70814B2-A492-8C5D-7008-A934C1A61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API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35818A6-C8A4-8278-2587-B2395A9562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err="1"/>
              <a:t>Request</a:t>
            </a:r>
            <a:r>
              <a:rPr lang="pt-BR" dirty="0"/>
              <a:t>/Response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9250A86-9399-29B7-0C8B-E4A14AB68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/>
              <a:t>Event-driven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84AFFF0-B214-3E86-B514-A565F5AF28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 err="1"/>
              <a:t>Publish</a:t>
            </a:r>
            <a:r>
              <a:rPr lang="pt-BR" dirty="0"/>
              <a:t>/</a:t>
            </a:r>
            <a:r>
              <a:rPr lang="pt-BR" dirty="0" err="1"/>
              <a:t>Subscribe</a:t>
            </a:r>
            <a:endParaRPr lang="pt-BR" dirty="0"/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B9E9291-8791-DF21-EAD1-86155D78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04" y="3469302"/>
            <a:ext cx="4357687" cy="233428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B47B23-D7E2-80AA-3AD7-E723F34D750E}"/>
              </a:ext>
            </a:extLst>
          </p:cNvPr>
          <p:cNvSpPr txBox="1"/>
          <p:nvPr/>
        </p:nvSpPr>
        <p:spPr>
          <a:xfrm>
            <a:off x="798481" y="5803582"/>
            <a:ext cx="5237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Fonte: https://excalidraw.com/#json=ow3--huoerWpG0Wy2obTp,p5x9e7UKIlwpvdIeOhqo9Q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5C4F9A-44A6-B1C3-8592-66DEC9485766}"/>
              </a:ext>
            </a:extLst>
          </p:cNvPr>
          <p:cNvSpPr txBox="1"/>
          <p:nvPr/>
        </p:nvSpPr>
        <p:spPr>
          <a:xfrm>
            <a:off x="6575367" y="5803582"/>
            <a:ext cx="4908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Fonte: https://excalidraw.com/#json=r7zJIF0mUqulL9d9Ihlqy,nlv03gFK-TUCUjfblDlatQ</a:t>
            </a:r>
          </a:p>
        </p:txBody>
      </p:sp>
      <p:pic>
        <p:nvPicPr>
          <p:cNvPr id="16" name="Imagem 15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81D61F06-C42F-828F-6AA2-79F1C772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32" y="3554891"/>
            <a:ext cx="5241932" cy="216310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8DC611D-F861-7C5C-0708-A04658A07E99}"/>
              </a:ext>
            </a:extLst>
          </p:cNvPr>
          <p:cNvSpPr txBox="1"/>
          <p:nvPr/>
        </p:nvSpPr>
        <p:spPr>
          <a:xfrm rot="1948736">
            <a:off x="8214378" y="1214111"/>
            <a:ext cx="3884781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As duas formas de comunicação </a:t>
            </a:r>
            <a:b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</a:br>
            <a: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podem coexistir!!!!</a:t>
            </a:r>
          </a:p>
          <a:p>
            <a:pPr algn="ctr"/>
            <a:endParaRPr lang="pt-BR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Tudo é escolha de </a:t>
            </a:r>
            <a:b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</a:br>
            <a: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design e TRADE-OFF</a:t>
            </a:r>
          </a:p>
        </p:txBody>
      </p:sp>
    </p:spTree>
    <p:extLst>
      <p:ext uri="{BB962C8B-B14F-4D97-AF65-F5344CB8AC3E}">
        <p14:creationId xmlns:p14="http://schemas.microsoft.com/office/powerpoint/2010/main" val="11028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5E29F-2F90-A09A-2055-9748118A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Definir processos assíncronos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AE9D35B-F19E-32DF-4FD6-5CB026F9A0BA}"/>
              </a:ext>
            </a:extLst>
          </p:cNvPr>
          <p:cNvSpPr txBox="1"/>
          <p:nvPr/>
        </p:nvSpPr>
        <p:spPr>
          <a:xfrm>
            <a:off x="3504585" y="5868988"/>
            <a:ext cx="52597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Fonte: https://excalidraw.com/#json=RZxJK6tX-2FdvQdES_M86,CLt1AE7rqU90__-u2KKPoA</a:t>
            </a:r>
          </a:p>
        </p:txBody>
      </p:sp>
      <p:pic>
        <p:nvPicPr>
          <p:cNvPr id="25" name="Espaço Reservado para Conteúdo 24">
            <a:extLst>
              <a:ext uri="{FF2B5EF4-FFF2-40B4-BE49-F238E27FC236}">
                <a16:creationId xmlns:a16="http://schemas.microsoft.com/office/drawing/2014/main" id="{6D3FCFB8-41E6-0DDA-BE93-5A2839DC1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772" y="2108200"/>
            <a:ext cx="7030781" cy="3760788"/>
          </a:xfrm>
        </p:spPr>
      </p:pic>
    </p:spTree>
    <p:extLst>
      <p:ext uri="{BB962C8B-B14F-4D97-AF65-F5344CB8AC3E}">
        <p14:creationId xmlns:p14="http://schemas.microsoft.com/office/powerpoint/2010/main" val="333525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5E29F-2F90-A09A-2055-9748118A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Definir processos assíncronos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DCEE59-5FB3-9E6E-FF2E-6316D772E8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Cada caixinha pode ser um processo (de negócios) diferente rodando em paralelo. </a:t>
            </a:r>
          </a:p>
          <a:p>
            <a:pPr lvl="1"/>
            <a:r>
              <a:rPr lang="pt-BR" dirty="0"/>
              <a:t>Não implica que não possa ser dentro do mesmo processo computacional</a:t>
            </a:r>
          </a:p>
          <a:p>
            <a:pPr lvl="1"/>
            <a:r>
              <a:rPr lang="pt-BR" dirty="0"/>
              <a:t>Mensagens de saída e de entrada</a:t>
            </a:r>
          </a:p>
          <a:p>
            <a:pPr lvl="1"/>
            <a:r>
              <a:rPr lang="pt-BR" dirty="0"/>
              <a:t>Processos independentes e assíncronos!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AE9D35B-F19E-32DF-4FD6-5CB026F9A0BA}"/>
              </a:ext>
            </a:extLst>
          </p:cNvPr>
          <p:cNvSpPr txBox="1"/>
          <p:nvPr/>
        </p:nvSpPr>
        <p:spPr>
          <a:xfrm>
            <a:off x="825679" y="5345113"/>
            <a:ext cx="52597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Fonte: https://excalidraw.com/#json=RZxJK6tX-2FdvQdES_M86,CLt1AE7rqU90__-u2KKPoA</a:t>
            </a:r>
          </a:p>
        </p:txBody>
      </p:sp>
      <p:pic>
        <p:nvPicPr>
          <p:cNvPr id="10" name="Espaço Reservado para Conteúdo 24">
            <a:extLst>
              <a:ext uri="{FF2B5EF4-FFF2-40B4-BE49-F238E27FC236}">
                <a16:creationId xmlns:a16="http://schemas.microsoft.com/office/drawing/2014/main" id="{8F676BC8-A1BB-7453-5AB6-7B2A818655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753898"/>
            <a:ext cx="4640262" cy="2482091"/>
          </a:xfrm>
        </p:spPr>
      </p:pic>
    </p:spTree>
    <p:extLst>
      <p:ext uri="{BB962C8B-B14F-4D97-AF65-F5344CB8AC3E}">
        <p14:creationId xmlns:p14="http://schemas.microsoft.com/office/powerpoint/2010/main" val="237477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918EC-CE00-147E-B04C-7A5C7F21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Eventos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E0DE4ADB-5319-89B0-E7C9-7A5604313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663" y="2108200"/>
            <a:ext cx="7426999" cy="3760788"/>
          </a:xfrm>
        </p:spPr>
      </p:pic>
    </p:spTree>
    <p:extLst>
      <p:ext uri="{BB962C8B-B14F-4D97-AF65-F5344CB8AC3E}">
        <p14:creationId xmlns:p14="http://schemas.microsoft.com/office/powerpoint/2010/main" val="1644483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3B6A7-D81A-F541-D459-CF3ED6260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pt-BR" dirty="0"/>
              <a:t>Tipos de Eventos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7486E85-A1D2-035C-8E80-3D981ABE7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C9F256D5-C4E6-C483-5B52-2352231C1F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265850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225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B8161BA-E545-FC2D-3891-B8E9C28D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Documente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0A11C84-A16F-9ECC-0CB1-096D4997D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1776" y="2108200"/>
            <a:ext cx="6168774" cy="3760788"/>
          </a:xfrm>
        </p:spPr>
      </p:pic>
    </p:spTree>
    <p:extLst>
      <p:ext uri="{BB962C8B-B14F-4D97-AF65-F5344CB8AC3E}">
        <p14:creationId xmlns:p14="http://schemas.microsoft.com/office/powerpoint/2010/main" val="3387911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6529-AC6C-FCDE-56E3-B77D1C9C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Open </a:t>
            </a:r>
            <a:r>
              <a:rPr lang="pt-BR" dirty="0" err="1"/>
              <a:t>Source</a:t>
            </a:r>
            <a:r>
              <a:rPr lang="pt-BR" dirty="0"/>
              <a:t> Interessantes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C68C073C-D4ED-D36B-6546-A1B92F27E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537234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5632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1618066-6256-14EE-E5E8-0BA8CD99E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/>
          <a:p>
            <a:r>
              <a:rPr lang="pt-BR" dirty="0"/>
              <a:t>Dúvidas??!?!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1886D43-C6FC-78DC-0DD1-8FE137930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5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r>
              <a:rPr lang="pt-BR" dirty="0"/>
              <a:t>Agenda</a:t>
            </a:r>
          </a:p>
        </p:txBody>
      </p:sp>
      <p:graphicFrame>
        <p:nvGraphicFramePr>
          <p:cNvPr id="4" name="Espaço Reservado para Conteúdo 2" descr="Elemento gráfico do SmartArt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76707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DE4F7-8630-839A-E877-7A1A69D0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Why Event-Based Systems?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3B1D51-D135-47EC-8749-492E4DED0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Reduce coupling</a:t>
            </a:r>
          </a:p>
        </p:txBody>
      </p:sp>
      <p:pic>
        <p:nvPicPr>
          <p:cNvPr id="9" name="Espaço Reservado para Conteúdo 8" descr="Diagrama, Esquemático&#10;&#10;Descrição gerada automaticamente">
            <a:extLst>
              <a:ext uri="{FF2B5EF4-FFF2-40B4-BE49-F238E27FC236}">
                <a16:creationId xmlns:a16="http://schemas.microsoft.com/office/drawing/2014/main" id="{E12F49A3-1D8A-A442-66CE-64284B77D4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963" y="3230859"/>
            <a:ext cx="4640262" cy="2364783"/>
          </a:xfr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BF3F730-6128-F5D0-4475-BFE946B73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Increase availability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B99958-1F48-13EC-121E-D541FA7842E1}"/>
              </a:ext>
            </a:extLst>
          </p:cNvPr>
          <p:cNvSpPr txBox="1"/>
          <p:nvPr/>
        </p:nvSpPr>
        <p:spPr>
          <a:xfrm>
            <a:off x="818465" y="5861263"/>
            <a:ext cx="51972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Fonte: https://excalidraw.com/#json=USaRZD4GngcEtQ2_QPqmJ,t9tqdg7sHt68JxBY1DFsbA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C5256F-7192-1DC3-62AA-615C4FC59AB3}"/>
              </a:ext>
            </a:extLst>
          </p:cNvPr>
          <p:cNvSpPr txBox="1"/>
          <p:nvPr/>
        </p:nvSpPr>
        <p:spPr>
          <a:xfrm>
            <a:off x="6276457" y="5861263"/>
            <a:ext cx="51187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Fonte: https://excalidraw.com/#json=6GsiPgn6kv-cJ83bYSRwq,6LnJa57pshfnF5uUSQFP4w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DF3226-0E96-F919-73AB-7A976EAC62E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16688" y="3077712"/>
            <a:ext cx="4638675" cy="2671076"/>
          </a:xfrm>
        </p:spPr>
      </p:pic>
    </p:spTree>
    <p:extLst>
      <p:ext uri="{BB962C8B-B14F-4D97-AF65-F5344CB8AC3E}">
        <p14:creationId xmlns:p14="http://schemas.microsoft.com/office/powerpoint/2010/main" val="251711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C0A52-156A-7130-6B61-D05849EF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Why Event-Based Systems?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8B29B668-1E6F-9304-0AA1-8A4B1B9B47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Reduce dependencies on other systems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Build a distributed event bus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No </a:t>
            </a:r>
            <a:r>
              <a:rPr lang="pt-BR" b="1" dirty="0"/>
              <a:t>Single Point of Failure</a:t>
            </a:r>
            <a:r>
              <a:rPr lang="pt-BR" dirty="0"/>
              <a:t> (SPF)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Asynchronous processing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469B90-470A-C338-7890-F94FE973EE2D}"/>
              </a:ext>
            </a:extLst>
          </p:cNvPr>
          <p:cNvSpPr txBox="1"/>
          <p:nvPr/>
        </p:nvSpPr>
        <p:spPr>
          <a:xfrm>
            <a:off x="6713046" y="5885816"/>
            <a:ext cx="5131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Fonte:https://excalidraw.com/#json=4zhkNw2W9Wq9MILBZBBFu,ZqvUpDco7BW0-2lWKqq8ZQ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5E2C1-FF35-40E3-6BA8-A36697DC14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5382" y="2120900"/>
            <a:ext cx="4461286" cy="3748088"/>
          </a:xfrm>
        </p:spPr>
      </p:pic>
    </p:spTree>
    <p:extLst>
      <p:ext uri="{BB962C8B-B14F-4D97-AF65-F5344CB8AC3E}">
        <p14:creationId xmlns:p14="http://schemas.microsoft.com/office/powerpoint/2010/main" val="423005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C0A52-156A-7130-6B61-D05849EF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Why Event-Based Systems?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8B29B668-1E6F-9304-0AA1-8A4B1B9B47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Reduce dependencies on other systems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Build a distributed event bus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No </a:t>
            </a:r>
            <a:r>
              <a:rPr lang="pt-BR" b="1" dirty="0"/>
              <a:t>Single Point of Failure</a:t>
            </a:r>
            <a:r>
              <a:rPr lang="pt-BR" dirty="0"/>
              <a:t> (SPF)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Asynchronous processing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469B90-470A-C338-7890-F94FE973EE2D}"/>
              </a:ext>
            </a:extLst>
          </p:cNvPr>
          <p:cNvSpPr txBox="1"/>
          <p:nvPr/>
        </p:nvSpPr>
        <p:spPr>
          <a:xfrm>
            <a:off x="6713046" y="5885816"/>
            <a:ext cx="5131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Fonte:https://excalidraw.com/#json=4zhkNw2W9Wq9MILBZBBFu,ZqvUpDco7BW0-2lWKqq8ZQ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5E2C1-FF35-40E3-6BA8-A36697DC14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5382" y="2120900"/>
            <a:ext cx="4461286" cy="3748088"/>
          </a:xfrm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C1C735DB-CF22-5078-7880-17291DBA830E}"/>
              </a:ext>
            </a:extLst>
          </p:cNvPr>
          <p:cNvSpPr/>
          <p:nvPr/>
        </p:nvSpPr>
        <p:spPr>
          <a:xfrm>
            <a:off x="1776548" y="4059998"/>
            <a:ext cx="2403565" cy="2072039"/>
          </a:xfrm>
          <a:prstGeom prst="hexagon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ptos Black" panose="020F0502020204030204" pitchFamily="34" charset="0"/>
              </a:rPr>
              <a:t>I need references!!!!</a:t>
            </a:r>
          </a:p>
        </p:txBody>
      </p:sp>
    </p:spTree>
    <p:extLst>
      <p:ext uri="{BB962C8B-B14F-4D97-AF65-F5344CB8AC3E}">
        <p14:creationId xmlns:p14="http://schemas.microsoft.com/office/powerpoint/2010/main" val="792576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EA5D438-8192-8159-9370-FCD9821C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A service is available as most all its dependencies are available!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A7573C-F26C-0162-C562-A73C0531C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84" y="1548287"/>
            <a:ext cx="5928344" cy="3823781"/>
          </a:xfr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01A9C14-60A1-BC22-5CAF-66DD7C778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This article suggest that if we remove the direct dependencies and transform synchronous processing into asynchronous processing, we can increase the availability.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EF256-B2B2-4250-554F-DEBCF6EE73EE}"/>
              </a:ext>
            </a:extLst>
          </p:cNvPr>
          <p:cNvSpPr txBox="1"/>
          <p:nvPr/>
        </p:nvSpPr>
        <p:spPr>
          <a:xfrm>
            <a:off x="6131791" y="5501686"/>
            <a:ext cx="458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https://queue.acm.org/detail.cfm?id=3096459</a:t>
            </a:r>
          </a:p>
        </p:txBody>
      </p:sp>
    </p:spTree>
    <p:extLst>
      <p:ext uri="{BB962C8B-B14F-4D97-AF65-F5344CB8AC3E}">
        <p14:creationId xmlns:p14="http://schemas.microsoft.com/office/powerpoint/2010/main" val="9164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F5BDD2-12AA-E466-2005-914A6272BA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noProof="0" dirty="0"/>
              <a:t>System Modeling or System Design? </a:t>
            </a:r>
            <a:endParaRPr lang="pt-B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94C5219-37BD-978E-0CED-5617D131EB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WHAT?!?!</a:t>
            </a:r>
          </a:p>
        </p:txBody>
      </p:sp>
    </p:spTree>
    <p:extLst>
      <p:ext uri="{BB962C8B-B14F-4D97-AF65-F5344CB8AC3E}">
        <p14:creationId xmlns:p14="http://schemas.microsoft.com/office/powerpoint/2010/main" val="222140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881D1-1D9A-3196-EAE2-42FC6EB50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 que é modelagem de sistemas?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1B740F-BAF9-3B6F-EDD3-39E40F5B4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/>
              <a:t>Domain-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Desgin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Práticas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Linguagem Onipresente (Ubíqua)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Modelo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Contexto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Contexto Delimitado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Building </a:t>
            </a:r>
            <a:r>
              <a:rPr lang="pt-BR" dirty="0" err="1"/>
              <a:t>Blocks</a:t>
            </a:r>
            <a:endParaRPr lang="pt-BR" dirty="0"/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Entidades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Objetos de Valor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Agregado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Serviços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Repositório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b="1" dirty="0"/>
              <a:t>Evento??</a:t>
            </a:r>
          </a:p>
          <a:p>
            <a:pPr marL="749808" lvl="1" indent="-457200">
              <a:buFont typeface="+mj-lt"/>
              <a:buAutoNum type="arabicPeriod"/>
            </a:pPr>
            <a:endParaRPr lang="pt-BR" dirty="0"/>
          </a:p>
        </p:txBody>
      </p:sp>
      <p:pic>
        <p:nvPicPr>
          <p:cNvPr id="6" name="Espaço Reservado para Conteúdo 5" descr="Diagrama, Desenho técnico&#10;&#10;Descrição gerada automaticamente">
            <a:extLst>
              <a:ext uri="{FF2B5EF4-FFF2-40B4-BE49-F238E27FC236}">
                <a16:creationId xmlns:a16="http://schemas.microsoft.com/office/drawing/2014/main" id="{837CFFDC-419C-7BE2-2FA9-D7DEBB04C9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1260" y="2120900"/>
            <a:ext cx="4229530" cy="3748088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531CB8-0375-C8BD-DEDB-4F73ABB43DFA}"/>
              </a:ext>
            </a:extLst>
          </p:cNvPr>
          <p:cNvSpPr txBox="1"/>
          <p:nvPr/>
        </p:nvSpPr>
        <p:spPr>
          <a:xfrm>
            <a:off x="6249419" y="5868988"/>
            <a:ext cx="51732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Fonte: https://excalidraw.com/#json=XfhdCuch8gn3_oZLhJeE2,K6DxmpUJV4zsMFIUJ_8BFw</a:t>
            </a:r>
          </a:p>
        </p:txBody>
      </p:sp>
    </p:spTree>
    <p:extLst>
      <p:ext uri="{BB962C8B-B14F-4D97-AF65-F5344CB8AC3E}">
        <p14:creationId xmlns:p14="http://schemas.microsoft.com/office/powerpoint/2010/main" val="154528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881D1-1D9A-3196-EAE2-42FC6EB50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 que é modelagem de sistemas?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1B740F-BAF9-3B6F-EDD3-39E40F5B4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/>
              <a:t>Domain-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Desgin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Práticas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Linguagem Onipresente (Ubíqua)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Modelo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Contexto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Contexto Delimitado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Building </a:t>
            </a:r>
            <a:r>
              <a:rPr lang="pt-BR" dirty="0" err="1"/>
              <a:t>Blocks</a:t>
            </a:r>
            <a:endParaRPr lang="pt-BR" dirty="0"/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Entidades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Objetos de Valor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Agregado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Serviços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dirty="0"/>
              <a:t>Repositório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b="1" dirty="0"/>
              <a:t>Evento??</a:t>
            </a:r>
          </a:p>
          <a:p>
            <a:pPr marL="749808" lvl="1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D531CB8-0375-C8BD-DEDB-4F73ABB43DFA}"/>
              </a:ext>
            </a:extLst>
          </p:cNvPr>
          <p:cNvSpPr txBox="1"/>
          <p:nvPr/>
        </p:nvSpPr>
        <p:spPr>
          <a:xfrm>
            <a:off x="6249419" y="5868988"/>
            <a:ext cx="5269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Fonte: https://excalidraw.com/#json=E61ZrwZs4bg6BS72cwS9r,6Uugyy59sWFNfHS2dLAZLg</a:t>
            </a:r>
          </a:p>
        </p:txBody>
      </p:sp>
      <p:pic>
        <p:nvPicPr>
          <p:cNvPr id="13" name="Espaço Reservado para Conteúdo 12" descr="Diagrama&#10;&#10;Descrição gerada automaticamente">
            <a:extLst>
              <a:ext uri="{FF2B5EF4-FFF2-40B4-BE49-F238E27FC236}">
                <a16:creationId xmlns:a16="http://schemas.microsoft.com/office/drawing/2014/main" id="{A2D4B47B-F6E5-3391-1BD0-A022AA037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526414"/>
            <a:ext cx="4638675" cy="2937059"/>
          </a:xfrm>
        </p:spPr>
      </p:pic>
    </p:spTree>
    <p:extLst>
      <p:ext uri="{BB962C8B-B14F-4D97-AF65-F5344CB8AC3E}">
        <p14:creationId xmlns:p14="http://schemas.microsoft.com/office/powerpoint/2010/main" val="34206670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12_TF11437505.potx" id="{F9C0451D-8002-4D45-914A-37C756DDA0D5}" vid="{9D1FDB6F-FCD1-4471-A418-462D106499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CD7F5A1D9E8140900D3876F30730F5" ma:contentTypeVersion="12" ma:contentTypeDescription="Create a new document." ma:contentTypeScope="" ma:versionID="5bbf2f0b5ed73adcd2e0bed4e1feb2e0">
  <xsd:schema xmlns:xsd="http://www.w3.org/2001/XMLSchema" xmlns:xs="http://www.w3.org/2001/XMLSchema" xmlns:p="http://schemas.microsoft.com/office/2006/metadata/properties" xmlns:ns3="2f49c710-2f5e-43b5-b5ed-55ddbefae9d0" xmlns:ns4="44f54eb1-e43f-4361-8b21-145b5ec95125" targetNamespace="http://schemas.microsoft.com/office/2006/metadata/properties" ma:root="true" ma:fieldsID="e95fc807848e07f0377edc4f97350bd2" ns3:_="" ns4:_="">
    <xsd:import namespace="2f49c710-2f5e-43b5-b5ed-55ddbefae9d0"/>
    <xsd:import namespace="44f54eb1-e43f-4361-8b21-145b5ec9512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9c710-2f5e-43b5-b5ed-55ddbefae9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f54eb1-e43f-4361-8b21-145b5ec951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4f54eb1-e43f-4361-8b21-145b5ec9512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5A031-D985-4DD7-B660-EEDDD569F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9c710-2f5e-43b5-b5ed-55ddbefae9d0"/>
    <ds:schemaRef ds:uri="44f54eb1-e43f-4361-8b21-145b5ec951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2f49c710-2f5e-43b5-b5ed-55ddbefae9d0"/>
    <ds:schemaRef ds:uri="http://schemas.microsoft.com/office/infopath/2007/PartnerControls"/>
    <ds:schemaRef ds:uri="http://schemas.openxmlformats.org/package/2006/metadata/core-properties"/>
    <ds:schemaRef ds:uri="44f54eb1-e43f-4361-8b21-145b5ec9512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8eca3ca-1276-46d5-9d9d-a0f2a028920f}" enabled="0" method="" siteId="{c8eca3ca-1276-46d5-9d9d-a0f2a028920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{FD97D14C-5F0E-472C-B4A9-4F12142B744B}tf11437505_win32</Template>
  <TotalTime>4400</TotalTime>
  <Words>576</Words>
  <Application>Microsoft Office PowerPoint</Application>
  <PresentationFormat>Widescreen</PresentationFormat>
  <Paragraphs>119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 Black</vt:lpstr>
      <vt:lpstr>Arial Rounded MT Bold</vt:lpstr>
      <vt:lpstr>Calibri</vt:lpstr>
      <vt:lpstr>Georgia Pro Cond Light</vt:lpstr>
      <vt:lpstr>Speak Pro</vt:lpstr>
      <vt:lpstr>RetrospectVTI</vt:lpstr>
      <vt:lpstr>Event-based Systems Modeling</vt:lpstr>
      <vt:lpstr>Agenda</vt:lpstr>
      <vt:lpstr>Why Event-Based Systems?</vt:lpstr>
      <vt:lpstr>Why Event-Based Systems?</vt:lpstr>
      <vt:lpstr>Why Event-Based Systems?</vt:lpstr>
      <vt:lpstr>A service is available as most all its dependencies are available!</vt:lpstr>
      <vt:lpstr>System Modeling or System Design? </vt:lpstr>
      <vt:lpstr>O que é modelagem de sistemas?</vt:lpstr>
      <vt:lpstr>O que é modelagem de sistemas?</vt:lpstr>
      <vt:lpstr>Como modelar?</vt:lpstr>
      <vt:lpstr>Definir a forma de comunicação</vt:lpstr>
      <vt:lpstr>Definir a forma de comunicação</vt:lpstr>
      <vt:lpstr>Definir processos assíncronos</vt:lpstr>
      <vt:lpstr>Definir processos assíncronos</vt:lpstr>
      <vt:lpstr>Tipos de Eventos</vt:lpstr>
      <vt:lpstr>Tipos de Eventos</vt:lpstr>
      <vt:lpstr>Documente</vt:lpstr>
      <vt:lpstr>Projetos Open Source Interessantes</vt:lpstr>
      <vt:lpstr>Dúvidas??!?!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Modelagem de sistemas baseado em eventos</dc:title>
  <dc:creator>Victor Osorio</dc:creator>
  <cp:lastModifiedBy>Victor Osorio</cp:lastModifiedBy>
  <cp:revision>4</cp:revision>
  <dcterms:created xsi:type="dcterms:W3CDTF">2023-04-10T13:10:14Z</dcterms:created>
  <dcterms:modified xsi:type="dcterms:W3CDTF">2024-04-16T09:01:11Z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0x01010067CD7F5A1D9E8140900D3876F30730F5</vt:lpwstr>
  </property>
</Properties>
</file>